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61" r:id="rId3"/>
    <p:sldId id="269" r:id="rId4"/>
    <p:sldId id="258" r:id="rId5"/>
    <p:sldId id="263" r:id="rId6"/>
    <p:sldId id="264" r:id="rId7"/>
    <p:sldId id="270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1" autoAdjust="0"/>
    <p:restoredTop sz="84358" autoAdjust="0"/>
  </p:normalViewPr>
  <p:slideViewPr>
    <p:cSldViewPr>
      <p:cViewPr varScale="1">
        <p:scale>
          <a:sx n="60" d="100"/>
          <a:sy n="60" d="100"/>
        </p:scale>
        <p:origin x="-9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42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0" dirty="0" smtClean="0">
                <a:solidFill>
                  <a:schemeClr val="bg1"/>
                </a:solidFill>
              </a:rPr>
              <a:t>Delete</a:t>
            </a:r>
            <a:r>
              <a:rPr lang="en-US" b="0" baseline="0" dirty="0" smtClean="0">
                <a:solidFill>
                  <a:schemeClr val="bg1"/>
                </a:solidFill>
              </a:rPr>
              <a:t> placeholder (top left)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0" dirty="0" smtClean="0"/>
              <a:t>Copy and paste “All Creatures</a:t>
            </a:r>
            <a:r>
              <a:rPr lang="en-US" b="0" baseline="0" dirty="0" smtClean="0"/>
              <a:t> Great and Small” to create this slide. Can also be moved up here to demonstrate moving slides.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Insert new slide (Title). Change slide layout (to Section Header).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i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498473" y="1453776"/>
            <a:ext cx="2575611" cy="759866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119879" y="742248"/>
            <a:ext cx="2637791" cy="753043"/>
          </a:xfrm>
        </p:spPr>
        <p:txBody>
          <a:bodyPr anchor="b">
            <a:normAutofit/>
          </a:bodyPr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B2F96A1-855C-4BB1-9514-DB1F7CEF0588}" type="datetimeFigureOut">
              <a:rPr lang="en-US" smtClean="0"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67042" y="3603818"/>
            <a:ext cx="5762152" cy="160610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Shelbyfield Animal Rescue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Featured Adoptable Pets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Users\Screencaster\AppData\Local\Microsoft\Windows\Temporary Internet Files\Content.IE5\KA4C0LPP\MC900434587[1].wmf"/>
          <p:cNvPicPr/>
          <p:nvPr/>
        </p:nvPicPr>
        <p:blipFill>
          <a:blip r:embed="rId3" cstate="print">
            <a:lum bright="-7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837" flipH="1">
            <a:off x="314507" y="2655732"/>
            <a:ext cx="2221046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24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480708" y="2819798"/>
            <a:ext cx="5191393" cy="1997131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Donatello</a:t>
            </a: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77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4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Red-Eared Slider	1 year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Pizza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Foot soldiers</a:t>
            </a:r>
          </a:p>
        </p:txBody>
      </p:sp>
    </p:spTree>
    <p:extLst>
      <p:ext uri="{BB962C8B-B14F-4D97-AF65-F5344CB8AC3E}">
        <p14:creationId xmlns:p14="http://schemas.microsoft.com/office/powerpoint/2010/main" val="135296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/>
              <a:t>Mission</a:t>
            </a:r>
            <a:endParaRPr lang="en-US" sz="54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 rot="-900000">
            <a:off x="643173" y="1434726"/>
            <a:ext cx="2428404" cy="75986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 rot="-900000">
            <a:off x="872657" y="2260526"/>
            <a:ext cx="2830766" cy="3938700"/>
          </a:xfrm>
        </p:spPr>
        <p:txBody>
          <a:bodyPr>
            <a:normAutofit/>
          </a:bodyPr>
          <a:lstStyle/>
          <a:p>
            <a:r>
              <a:rPr lang="en-US" dirty="0" smtClean="0"/>
              <a:t>…to rescue, rehabilitate, and re-home stray or unwanted pets. We are dedicated to helping animals in need, and helping you find the perfect pet for your home.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 rot="-900000">
            <a:off x="3156798" y="737388"/>
            <a:ext cx="2600232" cy="753043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>
                <a:solidFill>
                  <a:schemeClr val="accent2"/>
                </a:solidFill>
              </a:rPr>
              <a:t>Founder Aurelia Cerda</a:t>
            </a:r>
            <a:br>
              <a:rPr lang="en-US" sz="1600" b="1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and her faithful friend, Coco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3811068" y="1538662"/>
            <a:ext cx="2572789" cy="3869575"/>
          </a:xfrm>
          <a:prstGeom prst="roundRect">
            <a:avLst>
              <a:gd name="adj" fmla="val 6338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1268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/>
              <a:t>Man’s Best Friend</a:t>
            </a:r>
            <a:endParaRPr lang="en-US" sz="5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Adoptable Dogs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Franny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Female	30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Whippet	5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Long walks on the beach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1767227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Zooey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9" r="60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18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Border Collie Mix	3 months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Cookies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Fruits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231206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Salinger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	72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Golden </a:t>
            </a:r>
            <a:r>
              <a:rPr lang="en-US" b="1" dirty="0" smtClean="0">
                <a:solidFill>
                  <a:schemeClr val="accent2"/>
                </a:solidFill>
              </a:rPr>
              <a:t>Retriever	3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Filthy tennis balls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Clean tennis balls</a:t>
            </a:r>
          </a:p>
        </p:txBody>
      </p:sp>
    </p:spTree>
    <p:extLst>
      <p:ext uri="{BB962C8B-B14F-4D97-AF65-F5344CB8AC3E}">
        <p14:creationId xmlns:p14="http://schemas.microsoft.com/office/powerpoint/2010/main" val="29987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/>
              <a:t>All Creatures Great and Small</a:t>
            </a:r>
            <a:endParaRPr lang="en-US" sz="4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 rot="900000">
            <a:off x="431483" y="4480198"/>
            <a:ext cx="5379754" cy="150018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Cats and Other Pets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Khan &amp; Bagheera</a:t>
            </a:r>
            <a:br>
              <a:rPr lang="en-US" sz="6600" i="1" dirty="0" smtClean="0"/>
            </a:b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b="478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Male &amp; Female	7 &amp; 5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Shorthair Cats	6 months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Clay pots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/>
              <a:t>P</a:t>
            </a:r>
            <a:r>
              <a:rPr lang="en-US" dirty="0" smtClean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316494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i="1" dirty="0" smtClean="0"/>
              <a:t>Beatrix</a:t>
            </a:r>
            <a:endParaRPr lang="en-US" b="1" i="1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28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900000">
            <a:off x="761701" y="4153082"/>
            <a:ext cx="4310915" cy="1675593"/>
          </a:xfrm>
        </p:spPr>
        <p:txBody>
          <a:bodyPr numCol="1">
            <a:normAutofit/>
          </a:bodyPr>
          <a:lstStyle/>
          <a:p>
            <a:pPr algn="l">
              <a:tabLst>
                <a:tab pos="229235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Female	10 lbs.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French Lop	2 years old</a:t>
            </a:r>
          </a:p>
          <a:p>
            <a:pPr algn="l"/>
            <a:r>
              <a:rPr lang="en-US" b="1" dirty="0" smtClean="0"/>
              <a:t>Likes: </a:t>
            </a:r>
            <a:r>
              <a:rPr lang="en-US" dirty="0" smtClean="0"/>
              <a:t>Running</a:t>
            </a:r>
            <a:br>
              <a:rPr lang="en-US" dirty="0" smtClean="0"/>
            </a:br>
            <a:r>
              <a:rPr lang="en-US" b="1" dirty="0" smtClean="0"/>
              <a:t>Dislikes: </a:t>
            </a:r>
            <a:r>
              <a:rPr lang="en-US" dirty="0" smtClean="0"/>
              <a:t>Losing to the tortoise</a:t>
            </a:r>
          </a:p>
        </p:txBody>
      </p:sp>
    </p:spTree>
    <p:extLst>
      <p:ext uri="{BB962C8B-B14F-4D97-AF65-F5344CB8AC3E}">
        <p14:creationId xmlns:p14="http://schemas.microsoft.com/office/powerpoint/2010/main" val="377219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t Slideshow">
  <a:themeElements>
    <a:clrScheme name="Custom 1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ustom 1">
      <a:majorFont>
        <a:latin typeface="Bodoni MT Black"/>
        <a:ea typeface=""/>
        <a:cs typeface=""/>
      </a:majorFont>
      <a:minorFont>
        <a:latin typeface="Calibri"/>
        <a:ea typeface=""/>
        <a:cs typeface="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 Slideshow</Template>
  <TotalTime>2893</TotalTime>
  <Words>124</Words>
  <Application>Microsoft Office PowerPoint</Application>
  <PresentationFormat>On-screen Show (4:3)</PresentationFormat>
  <Paragraphs>35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Pet Slideshow</vt:lpstr>
      <vt:lpstr>Shelbyfield Animal Rescue</vt:lpstr>
      <vt:lpstr>Mission</vt:lpstr>
      <vt:lpstr>Man’s Best Friend</vt:lpstr>
      <vt:lpstr>Franny </vt:lpstr>
      <vt:lpstr>Zooey </vt:lpstr>
      <vt:lpstr>Salinger </vt:lpstr>
      <vt:lpstr>All Creatures Great and Small</vt:lpstr>
      <vt:lpstr>Khan &amp; Bagheera </vt:lpstr>
      <vt:lpstr>Beatrix</vt:lpstr>
      <vt:lpstr>Donatello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B. Nemec</cp:lastModifiedBy>
  <cp:revision>51</cp:revision>
  <dcterms:created xsi:type="dcterms:W3CDTF">2010-11-17T19:53:29Z</dcterms:created>
  <dcterms:modified xsi:type="dcterms:W3CDTF">2010-12-01T15:36:22Z</dcterms:modified>
</cp:coreProperties>
</file>