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3.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71" r:id="rId9"/>
    <p:sldId id="264"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Dragic" initials="TD" lastIdx="4" clrIdx="0"/>
  <p:cmAuthor id="1" name="Joakim Yannick" initials="JY" lastIdx="8"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0942" autoAdjust="0"/>
    <p:restoredTop sz="94660"/>
  </p:normalViewPr>
  <p:slideViewPr>
    <p:cSldViewPr>
      <p:cViewPr>
        <p:scale>
          <a:sx n="100" d="100"/>
          <a:sy n="100" d="100"/>
        </p:scale>
        <p:origin x="-2082"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1-04T13:27:00.152" idx="1">
    <p:pos x="5310" y="1704"/>
    <p:text>Do you think this is too long? Should I change anything here?</p:text>
  </p:cm>
  <p:cm authorId="1" dt="2011-01-04T13:43:29.970" idx="1">
    <p:pos x="5406" y="1800"/>
    <p:text>No, looks fine to me.
</p:text>
  </p:cm>
  <p:cm authorId="1" dt="2011-01-04T13:44:02.986" idx="2">
    <p:pos x="740" y="3377"/>
    <p:text>Nice robot.</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1-01-04T13:45:52.728" idx="3">
    <p:pos x="5520" y="96"/>
    <p:text>Changed this to SmartArt. Look OK?</p:text>
  </p:cm>
  <p:cm authorId="1" dt="2011-01-04T13:46:14.194" idx="4">
    <p:pos x="10" y="10"/>
    <p:text>Too much content here originally- divided it up into two slides.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1-01-04T13:46:39.849" idx="5">
    <p:pos x="5549" y="1055"/>
    <p:text>Should this be a hyperlink?</p:text>
  </p:cm>
  <p:cm authorId="1" dt="2011-01-04T13:46:58.825" idx="6">
    <p:pos x="3091" y="2474"/>
    <p:text>???
The rest of the sentence is missing!</p:text>
  </p:cm>
  <p:cm authorId="0" dt="2011-01-05T10:14:18.062" idx="3">
    <p:pos x="3187" y="2570"/>
    <p:text>Fixed.
</p:text>
  </p:cm>
  <p:cm authorId="0" dt="2011-01-05T10:14:44.140" idx="4">
    <p:pos x="5645" y="1151"/>
    <p:text>Good point.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1-01-04T13:27:36.056" idx="2">
    <p:pos x="2752" y="1635"/>
    <p:text>Anything else I should add?
</p:text>
  </p:cm>
  <p:cm authorId="1" dt="2011-01-04T13:49:22.272" idx="7">
    <p:pos x="2840" y="1723"/>
    <p:text>More robots? Just joking. Looks good to me. This doesn't need to be super-comprehensive.</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1-01-04T13:50:03.098" idx="8">
    <p:pos x="878" y="2671"/>
    <p:text>Added some more of the resources we discussed earlier.</p:text>
  </p:cm>
</p:cmLst>
</file>

<file path=ppt/diagrams/_rels/data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hyperlink" Target="http://download.cnet.com/"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download.cnet.com/" TargetMode="External"/><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84B2D-7C20-4CFE-B07E-739B0B191167}"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336DAEAC-B8F2-460B-B1BA-3D23A00469E2}">
      <dgm:prSet/>
      <dgm:spPr/>
      <dgm:t>
        <a:bodyPr/>
        <a:lstStyle/>
        <a:p>
          <a:pPr rtl="0"/>
          <a:r>
            <a:rPr lang="en-US" b="0" dirty="0" smtClean="0">
              <a:latin typeface="+mj-lt"/>
            </a:rPr>
            <a:t>Infecting your computer with a virus</a:t>
          </a:r>
          <a:endParaRPr lang="en-US" b="0" dirty="0">
            <a:latin typeface="+mj-lt"/>
          </a:endParaRPr>
        </a:p>
      </dgm:t>
    </dgm:pt>
    <dgm:pt modelId="{4D521A60-4AF3-45B6-8B48-9CE98F690FA1}" type="parTrans" cxnId="{4AB175E1-FB53-47B0-82FC-0614FEF0907D}">
      <dgm:prSet/>
      <dgm:spPr/>
      <dgm:t>
        <a:bodyPr/>
        <a:lstStyle/>
        <a:p>
          <a:endParaRPr lang="en-US"/>
        </a:p>
      </dgm:t>
    </dgm:pt>
    <dgm:pt modelId="{C46B8BD1-A8B3-432F-BEF1-BEBF718DD70D}" type="sibTrans" cxnId="{4AB175E1-FB53-47B0-82FC-0614FEF0907D}">
      <dgm:prSet/>
      <dgm:spPr/>
      <dgm:t>
        <a:bodyPr/>
        <a:lstStyle/>
        <a:p>
          <a:endParaRPr lang="en-US"/>
        </a:p>
      </dgm:t>
    </dgm:pt>
    <dgm:pt modelId="{337D9825-1444-4174-8689-82FCE752FC55}">
      <dgm:prSet/>
      <dgm:spPr/>
      <dgm:t>
        <a:bodyPr/>
        <a:lstStyle/>
        <a:p>
          <a:pPr rtl="0"/>
          <a:r>
            <a:rPr lang="en-US" b="0" dirty="0" smtClean="0">
              <a:latin typeface="+mj-lt"/>
            </a:rPr>
            <a:t>Allowing unknown persons to access your personal data and passwords, which may enable them to commit identity theft</a:t>
          </a:r>
          <a:endParaRPr lang="en-US" b="0" dirty="0">
            <a:latin typeface="+mj-lt"/>
          </a:endParaRPr>
        </a:p>
      </dgm:t>
    </dgm:pt>
    <dgm:pt modelId="{C0095E40-6876-47AD-B97B-B6A619A2775D}" type="parTrans" cxnId="{D6A08B23-704D-4160-A7B3-9D5823B28549}">
      <dgm:prSet/>
      <dgm:spPr/>
      <dgm:t>
        <a:bodyPr/>
        <a:lstStyle/>
        <a:p>
          <a:endParaRPr lang="en-US"/>
        </a:p>
      </dgm:t>
    </dgm:pt>
    <dgm:pt modelId="{8C8CCCF5-8E98-46C6-BD35-8A5774E83F4C}" type="sibTrans" cxnId="{D6A08B23-704D-4160-A7B3-9D5823B28549}">
      <dgm:prSet/>
      <dgm:spPr/>
      <dgm:t>
        <a:bodyPr/>
        <a:lstStyle/>
        <a:p>
          <a:endParaRPr lang="en-US"/>
        </a:p>
      </dgm:t>
    </dgm:pt>
    <dgm:pt modelId="{012346BF-8EAD-4055-8E20-5B655313342D}">
      <dgm:prSet/>
      <dgm:spPr/>
      <dgm:t>
        <a:bodyPr/>
        <a:lstStyle/>
        <a:p>
          <a:pPr rtl="0"/>
          <a:r>
            <a:rPr lang="en-US" b="0" dirty="0" smtClean="0">
              <a:latin typeface="+mj-lt"/>
            </a:rPr>
            <a:t>Being harassed or bullied online</a:t>
          </a:r>
          <a:endParaRPr lang="en-US" b="0" dirty="0">
            <a:latin typeface="+mj-lt"/>
          </a:endParaRPr>
        </a:p>
      </dgm:t>
    </dgm:pt>
    <dgm:pt modelId="{4A9082A7-EE3A-46FC-917D-6EB39E03DC18}" type="parTrans" cxnId="{18A73AD9-6083-4ABD-9FDF-F8DFA6ADDC9A}">
      <dgm:prSet/>
      <dgm:spPr/>
      <dgm:t>
        <a:bodyPr/>
        <a:lstStyle/>
        <a:p>
          <a:endParaRPr lang="en-US"/>
        </a:p>
      </dgm:t>
    </dgm:pt>
    <dgm:pt modelId="{32D08099-33B3-43FD-A521-B87707F0AF6A}" type="sibTrans" cxnId="{18A73AD9-6083-4ABD-9FDF-F8DFA6ADDC9A}">
      <dgm:prSet/>
      <dgm:spPr/>
      <dgm:t>
        <a:bodyPr/>
        <a:lstStyle/>
        <a:p>
          <a:endParaRPr lang="en-US"/>
        </a:p>
      </dgm:t>
    </dgm:pt>
    <dgm:pt modelId="{DD928494-E514-41E3-B44A-EDD6DA199BB7}">
      <dgm:prSet/>
      <dgm:spPr/>
      <dgm:t>
        <a:bodyPr/>
        <a:lstStyle/>
        <a:p>
          <a:pPr rtl="0"/>
          <a:r>
            <a:rPr lang="en-US" b="0" dirty="0" smtClean="0">
              <a:latin typeface="+mj-lt"/>
            </a:rPr>
            <a:t>Revealing personal details about your location, financial situation, and identity that might allow someone to target you for a real world crime</a:t>
          </a:r>
          <a:endParaRPr lang="en-US" b="0" dirty="0">
            <a:latin typeface="+mj-lt"/>
          </a:endParaRPr>
        </a:p>
      </dgm:t>
    </dgm:pt>
    <dgm:pt modelId="{AE94CC53-8A26-4911-9D35-35558C3617DB}" type="parTrans" cxnId="{71414B9D-2739-4D39-93F2-49613B64B40E}">
      <dgm:prSet/>
      <dgm:spPr/>
      <dgm:t>
        <a:bodyPr/>
        <a:lstStyle/>
        <a:p>
          <a:endParaRPr lang="en-US"/>
        </a:p>
      </dgm:t>
    </dgm:pt>
    <dgm:pt modelId="{D0CFCE1B-2EC0-425B-9E3D-FF43B2F88A1D}" type="sibTrans" cxnId="{71414B9D-2739-4D39-93F2-49613B64B40E}">
      <dgm:prSet/>
      <dgm:spPr/>
      <dgm:t>
        <a:bodyPr/>
        <a:lstStyle/>
        <a:p>
          <a:endParaRPr lang="en-US"/>
        </a:p>
      </dgm:t>
    </dgm:pt>
    <dgm:pt modelId="{91112FE1-EAA2-4526-B9FE-406776CF66E0}">
      <dgm:prSet/>
      <dgm:spPr/>
      <dgm:t>
        <a:bodyPr/>
        <a:lstStyle/>
        <a:p>
          <a:pPr rtl="0"/>
          <a:r>
            <a:rPr lang="en-US" b="0" dirty="0" smtClean="0">
              <a:latin typeface="+mj-lt"/>
            </a:rPr>
            <a:t>Being tricked into giving away money or personal information </a:t>
          </a:r>
          <a:endParaRPr lang="en-US" b="0" dirty="0">
            <a:latin typeface="+mj-lt"/>
          </a:endParaRPr>
        </a:p>
      </dgm:t>
    </dgm:pt>
    <dgm:pt modelId="{D6D83228-B5D1-46B0-93C2-4EC23AC2FFBD}" type="parTrans" cxnId="{7D5381CA-638D-4127-B040-838CCEBEC7F8}">
      <dgm:prSet/>
      <dgm:spPr/>
      <dgm:t>
        <a:bodyPr/>
        <a:lstStyle/>
        <a:p>
          <a:endParaRPr lang="en-US"/>
        </a:p>
      </dgm:t>
    </dgm:pt>
    <dgm:pt modelId="{93A7FFC1-5550-423E-80C9-759FD0A077D8}" type="sibTrans" cxnId="{7D5381CA-638D-4127-B040-838CCEBEC7F8}">
      <dgm:prSet/>
      <dgm:spPr/>
      <dgm:t>
        <a:bodyPr/>
        <a:lstStyle/>
        <a:p>
          <a:endParaRPr lang="en-US"/>
        </a:p>
      </dgm:t>
    </dgm:pt>
    <dgm:pt modelId="{138846B1-999C-4607-82E5-9BE1225EAFD0}" type="pres">
      <dgm:prSet presAssocID="{48084B2D-7C20-4CFE-B07E-739B0B191167}" presName="diagram" presStyleCnt="0">
        <dgm:presLayoutVars>
          <dgm:dir/>
          <dgm:resizeHandles val="exact"/>
        </dgm:presLayoutVars>
      </dgm:prSet>
      <dgm:spPr/>
      <dgm:t>
        <a:bodyPr/>
        <a:lstStyle/>
        <a:p>
          <a:endParaRPr lang="en-US"/>
        </a:p>
      </dgm:t>
    </dgm:pt>
    <dgm:pt modelId="{E1264BDE-89B4-40DF-91B8-94EDC452F5C8}" type="pres">
      <dgm:prSet presAssocID="{336DAEAC-B8F2-460B-B1BA-3D23A00469E2}" presName="node" presStyleLbl="node1" presStyleIdx="0" presStyleCnt="5">
        <dgm:presLayoutVars>
          <dgm:bulletEnabled val="1"/>
        </dgm:presLayoutVars>
      </dgm:prSet>
      <dgm:spPr/>
      <dgm:t>
        <a:bodyPr/>
        <a:lstStyle/>
        <a:p>
          <a:endParaRPr lang="en-US"/>
        </a:p>
      </dgm:t>
    </dgm:pt>
    <dgm:pt modelId="{EEC81579-69A7-464B-855C-B98C9465E6E7}" type="pres">
      <dgm:prSet presAssocID="{C46B8BD1-A8B3-432F-BEF1-BEBF718DD70D}" presName="sibTrans" presStyleCnt="0"/>
      <dgm:spPr/>
      <dgm:t>
        <a:bodyPr/>
        <a:lstStyle/>
        <a:p>
          <a:endParaRPr lang="en-US"/>
        </a:p>
      </dgm:t>
    </dgm:pt>
    <dgm:pt modelId="{F5B34DF3-49D2-4D0C-BF1F-020809BC48CB}" type="pres">
      <dgm:prSet presAssocID="{337D9825-1444-4174-8689-82FCE752FC55}" presName="node" presStyleLbl="node1" presStyleIdx="1" presStyleCnt="5">
        <dgm:presLayoutVars>
          <dgm:bulletEnabled val="1"/>
        </dgm:presLayoutVars>
      </dgm:prSet>
      <dgm:spPr/>
      <dgm:t>
        <a:bodyPr/>
        <a:lstStyle/>
        <a:p>
          <a:endParaRPr lang="en-US"/>
        </a:p>
      </dgm:t>
    </dgm:pt>
    <dgm:pt modelId="{8B2C3D7C-F012-47C1-83E7-901924A7FE5C}" type="pres">
      <dgm:prSet presAssocID="{8C8CCCF5-8E98-46C6-BD35-8A5774E83F4C}" presName="sibTrans" presStyleCnt="0"/>
      <dgm:spPr/>
      <dgm:t>
        <a:bodyPr/>
        <a:lstStyle/>
        <a:p>
          <a:endParaRPr lang="en-US"/>
        </a:p>
      </dgm:t>
    </dgm:pt>
    <dgm:pt modelId="{9508E58A-BBC8-4F10-9C3C-49706D92B3B0}" type="pres">
      <dgm:prSet presAssocID="{012346BF-8EAD-4055-8E20-5B655313342D}" presName="node" presStyleLbl="node1" presStyleIdx="2" presStyleCnt="5">
        <dgm:presLayoutVars>
          <dgm:bulletEnabled val="1"/>
        </dgm:presLayoutVars>
      </dgm:prSet>
      <dgm:spPr/>
      <dgm:t>
        <a:bodyPr/>
        <a:lstStyle/>
        <a:p>
          <a:endParaRPr lang="en-US"/>
        </a:p>
      </dgm:t>
    </dgm:pt>
    <dgm:pt modelId="{A23F2CFC-A7FB-488E-8DD2-31D5DDCBE86D}" type="pres">
      <dgm:prSet presAssocID="{32D08099-33B3-43FD-A521-B87707F0AF6A}" presName="sibTrans" presStyleCnt="0"/>
      <dgm:spPr/>
      <dgm:t>
        <a:bodyPr/>
        <a:lstStyle/>
        <a:p>
          <a:endParaRPr lang="en-US"/>
        </a:p>
      </dgm:t>
    </dgm:pt>
    <dgm:pt modelId="{DD4AC813-8D75-4728-9C66-9A5493D0C570}" type="pres">
      <dgm:prSet presAssocID="{DD928494-E514-41E3-B44A-EDD6DA199BB7}" presName="node" presStyleLbl="node1" presStyleIdx="3" presStyleCnt="5">
        <dgm:presLayoutVars>
          <dgm:bulletEnabled val="1"/>
        </dgm:presLayoutVars>
      </dgm:prSet>
      <dgm:spPr/>
      <dgm:t>
        <a:bodyPr/>
        <a:lstStyle/>
        <a:p>
          <a:endParaRPr lang="en-US"/>
        </a:p>
      </dgm:t>
    </dgm:pt>
    <dgm:pt modelId="{55A801A3-9594-44B7-AAFE-87A3F90D411F}" type="pres">
      <dgm:prSet presAssocID="{D0CFCE1B-2EC0-425B-9E3D-FF43B2F88A1D}" presName="sibTrans" presStyleCnt="0"/>
      <dgm:spPr/>
      <dgm:t>
        <a:bodyPr/>
        <a:lstStyle/>
        <a:p>
          <a:endParaRPr lang="en-US"/>
        </a:p>
      </dgm:t>
    </dgm:pt>
    <dgm:pt modelId="{65F86CB5-4FD7-4A40-B059-B706F5DADED8}" type="pres">
      <dgm:prSet presAssocID="{91112FE1-EAA2-4526-B9FE-406776CF66E0}" presName="node" presStyleLbl="node1" presStyleIdx="4" presStyleCnt="5">
        <dgm:presLayoutVars>
          <dgm:bulletEnabled val="1"/>
        </dgm:presLayoutVars>
      </dgm:prSet>
      <dgm:spPr/>
      <dgm:t>
        <a:bodyPr/>
        <a:lstStyle/>
        <a:p>
          <a:endParaRPr lang="en-US"/>
        </a:p>
      </dgm:t>
    </dgm:pt>
  </dgm:ptLst>
  <dgm:cxnLst>
    <dgm:cxn modelId="{18A73AD9-6083-4ABD-9FDF-F8DFA6ADDC9A}" srcId="{48084B2D-7C20-4CFE-B07E-739B0B191167}" destId="{012346BF-8EAD-4055-8E20-5B655313342D}" srcOrd="2" destOrd="0" parTransId="{4A9082A7-EE3A-46FC-917D-6EB39E03DC18}" sibTransId="{32D08099-33B3-43FD-A521-B87707F0AF6A}"/>
    <dgm:cxn modelId="{32D91FE3-BBA3-4E10-A0F1-907871C8302D}" type="presOf" srcId="{336DAEAC-B8F2-460B-B1BA-3D23A00469E2}" destId="{E1264BDE-89B4-40DF-91B8-94EDC452F5C8}" srcOrd="0" destOrd="0" presId="urn:microsoft.com/office/officeart/2005/8/layout/default"/>
    <dgm:cxn modelId="{4AB175E1-FB53-47B0-82FC-0614FEF0907D}" srcId="{48084B2D-7C20-4CFE-B07E-739B0B191167}" destId="{336DAEAC-B8F2-460B-B1BA-3D23A00469E2}" srcOrd="0" destOrd="0" parTransId="{4D521A60-4AF3-45B6-8B48-9CE98F690FA1}" sibTransId="{C46B8BD1-A8B3-432F-BEF1-BEBF718DD70D}"/>
    <dgm:cxn modelId="{71414B9D-2739-4D39-93F2-49613B64B40E}" srcId="{48084B2D-7C20-4CFE-B07E-739B0B191167}" destId="{DD928494-E514-41E3-B44A-EDD6DA199BB7}" srcOrd="3" destOrd="0" parTransId="{AE94CC53-8A26-4911-9D35-35558C3617DB}" sibTransId="{D0CFCE1B-2EC0-425B-9E3D-FF43B2F88A1D}"/>
    <dgm:cxn modelId="{7D5381CA-638D-4127-B040-838CCEBEC7F8}" srcId="{48084B2D-7C20-4CFE-B07E-739B0B191167}" destId="{91112FE1-EAA2-4526-B9FE-406776CF66E0}" srcOrd="4" destOrd="0" parTransId="{D6D83228-B5D1-46B0-93C2-4EC23AC2FFBD}" sibTransId="{93A7FFC1-5550-423E-80C9-759FD0A077D8}"/>
    <dgm:cxn modelId="{3615A467-F26E-4234-BE1D-88EB8B988E44}" type="presOf" srcId="{DD928494-E514-41E3-B44A-EDD6DA199BB7}" destId="{DD4AC813-8D75-4728-9C66-9A5493D0C570}" srcOrd="0" destOrd="0" presId="urn:microsoft.com/office/officeart/2005/8/layout/default"/>
    <dgm:cxn modelId="{32A8C76A-DF0C-4195-80D5-B1B3668A46CF}" type="presOf" srcId="{337D9825-1444-4174-8689-82FCE752FC55}" destId="{F5B34DF3-49D2-4D0C-BF1F-020809BC48CB}" srcOrd="0" destOrd="0" presId="urn:microsoft.com/office/officeart/2005/8/layout/default"/>
    <dgm:cxn modelId="{21691E69-6FF9-40CB-96E5-033D44C6D72F}" type="presOf" srcId="{91112FE1-EAA2-4526-B9FE-406776CF66E0}" destId="{65F86CB5-4FD7-4A40-B059-B706F5DADED8}" srcOrd="0" destOrd="0" presId="urn:microsoft.com/office/officeart/2005/8/layout/default"/>
    <dgm:cxn modelId="{D6A08B23-704D-4160-A7B3-9D5823B28549}" srcId="{48084B2D-7C20-4CFE-B07E-739B0B191167}" destId="{337D9825-1444-4174-8689-82FCE752FC55}" srcOrd="1" destOrd="0" parTransId="{C0095E40-6876-47AD-B97B-B6A619A2775D}" sibTransId="{8C8CCCF5-8E98-46C6-BD35-8A5774E83F4C}"/>
    <dgm:cxn modelId="{34DC3F21-BFA6-4929-9977-1B5127E85C2C}" type="presOf" srcId="{48084B2D-7C20-4CFE-B07E-739B0B191167}" destId="{138846B1-999C-4607-82E5-9BE1225EAFD0}" srcOrd="0" destOrd="0" presId="urn:microsoft.com/office/officeart/2005/8/layout/default"/>
    <dgm:cxn modelId="{846F9226-191E-4A47-A84D-58501E97540A}" type="presOf" srcId="{012346BF-8EAD-4055-8E20-5B655313342D}" destId="{9508E58A-BBC8-4F10-9C3C-49706D92B3B0}" srcOrd="0" destOrd="0" presId="urn:microsoft.com/office/officeart/2005/8/layout/default"/>
    <dgm:cxn modelId="{C5BB7B1E-1D17-491B-A36A-982388020273}" type="presParOf" srcId="{138846B1-999C-4607-82E5-9BE1225EAFD0}" destId="{E1264BDE-89B4-40DF-91B8-94EDC452F5C8}" srcOrd="0" destOrd="0" presId="urn:microsoft.com/office/officeart/2005/8/layout/default"/>
    <dgm:cxn modelId="{3BF986CD-1A10-4589-B78A-761FAEDFCF79}" type="presParOf" srcId="{138846B1-999C-4607-82E5-9BE1225EAFD0}" destId="{EEC81579-69A7-464B-855C-B98C9465E6E7}" srcOrd="1" destOrd="0" presId="urn:microsoft.com/office/officeart/2005/8/layout/default"/>
    <dgm:cxn modelId="{83BA99FE-87EC-4708-AABB-ACCB6EAAB18A}" type="presParOf" srcId="{138846B1-999C-4607-82E5-9BE1225EAFD0}" destId="{F5B34DF3-49D2-4D0C-BF1F-020809BC48CB}" srcOrd="2" destOrd="0" presId="urn:microsoft.com/office/officeart/2005/8/layout/default"/>
    <dgm:cxn modelId="{400B042E-9D6E-42E1-A63E-974B65B0556E}" type="presParOf" srcId="{138846B1-999C-4607-82E5-9BE1225EAFD0}" destId="{8B2C3D7C-F012-47C1-83E7-901924A7FE5C}" srcOrd="3" destOrd="0" presId="urn:microsoft.com/office/officeart/2005/8/layout/default"/>
    <dgm:cxn modelId="{39FE126A-FEA7-4B09-B4C4-F72614E5CEF7}" type="presParOf" srcId="{138846B1-999C-4607-82E5-9BE1225EAFD0}" destId="{9508E58A-BBC8-4F10-9C3C-49706D92B3B0}" srcOrd="4" destOrd="0" presId="urn:microsoft.com/office/officeart/2005/8/layout/default"/>
    <dgm:cxn modelId="{7DECDDF1-F96E-4A28-97A9-A6AF9F60969C}" type="presParOf" srcId="{138846B1-999C-4607-82E5-9BE1225EAFD0}" destId="{A23F2CFC-A7FB-488E-8DD2-31D5DDCBE86D}" srcOrd="5" destOrd="0" presId="urn:microsoft.com/office/officeart/2005/8/layout/default"/>
    <dgm:cxn modelId="{AAB2EB6A-E52C-4B0E-9374-FAF7778E92C3}" type="presParOf" srcId="{138846B1-999C-4607-82E5-9BE1225EAFD0}" destId="{DD4AC813-8D75-4728-9C66-9A5493D0C570}" srcOrd="6" destOrd="0" presId="urn:microsoft.com/office/officeart/2005/8/layout/default"/>
    <dgm:cxn modelId="{5D38C824-BF51-403E-AD16-DBC4CB126168}" type="presParOf" srcId="{138846B1-999C-4607-82E5-9BE1225EAFD0}" destId="{55A801A3-9594-44B7-AAFE-87A3F90D411F}" srcOrd="7" destOrd="0" presId="urn:microsoft.com/office/officeart/2005/8/layout/default"/>
    <dgm:cxn modelId="{DF815147-6E82-4ABF-B742-148EB7D9BBE3}" type="presParOf" srcId="{138846B1-999C-4607-82E5-9BE1225EAFD0}" destId="{65F86CB5-4FD7-4A40-B059-B706F5DADED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4AA6D-3E0D-4FA2-99BE-59547F29ED6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EEDA9CA0-521A-497C-AE7F-2F2442190130}">
      <dgm:prSet phldrT="[Text]"/>
      <dgm:spPr/>
      <dgm:t>
        <a:bodyPr/>
        <a:lstStyle/>
        <a:p>
          <a:r>
            <a:rPr lang="en-US" dirty="0" smtClean="0"/>
            <a:t>!</a:t>
          </a:r>
          <a:endParaRPr lang="en-US" dirty="0"/>
        </a:p>
      </dgm:t>
    </dgm:pt>
    <dgm:pt modelId="{1E321E3B-F90A-4EEE-A9A9-E36FF00DDE8A}" type="parTrans" cxnId="{F66371B1-F481-4D83-AE5C-083E57B37220}">
      <dgm:prSet/>
      <dgm:spPr/>
      <dgm:t>
        <a:bodyPr/>
        <a:lstStyle/>
        <a:p>
          <a:endParaRPr lang="en-US"/>
        </a:p>
      </dgm:t>
    </dgm:pt>
    <dgm:pt modelId="{2CA26A63-BB8B-4CCB-B702-6734B726F44B}" type="sibTrans" cxnId="{F66371B1-F481-4D83-AE5C-083E57B37220}">
      <dgm:prSet custT="1"/>
      <dgm:spPr/>
      <dgm:t>
        <a:bodyPr/>
        <a:lstStyle/>
        <a:p>
          <a:r>
            <a:rPr lang="en-US" sz="6100" dirty="0" smtClean="0">
              <a:latin typeface="Webdings" pitchFamily="18" charset="2"/>
            </a:rPr>
            <a:t>f</a:t>
          </a:r>
          <a:endParaRPr lang="en-US" sz="6100" dirty="0">
            <a:latin typeface="Webdings" pitchFamily="18" charset="2"/>
          </a:endParaRPr>
        </a:p>
      </dgm:t>
    </dgm:pt>
    <dgm:pt modelId="{DBCA3B4C-7701-4D14-9CFA-3A36158E89FF}">
      <dgm:prSet phldrT="[Text]"/>
      <dgm:spPr/>
      <dgm:t>
        <a:bodyPr/>
        <a:lstStyle/>
        <a:p>
          <a:r>
            <a:rPr lang="en-US" dirty="0" smtClean="0"/>
            <a:t>As many as 10 million Americans are affected by identity theft- one of the biggest dangers on the internet- every year.</a:t>
          </a:r>
          <a:endParaRPr lang="en-US" dirty="0"/>
        </a:p>
      </dgm:t>
    </dgm:pt>
    <dgm:pt modelId="{91538057-1DB6-409C-9AD3-C94B3BF81974}" type="parTrans" cxnId="{895AA6F3-7D29-4952-BEC4-5F55BDA12F7C}">
      <dgm:prSet/>
      <dgm:spPr/>
      <dgm:t>
        <a:bodyPr/>
        <a:lstStyle/>
        <a:p>
          <a:endParaRPr lang="en-US"/>
        </a:p>
      </dgm:t>
    </dgm:pt>
    <dgm:pt modelId="{39967557-5058-4D69-8E1E-E568ACDDCB7E}" type="sibTrans" cxnId="{895AA6F3-7D29-4952-BEC4-5F55BDA12F7C}">
      <dgm:prSet/>
      <dgm:spPr/>
      <dgm:t>
        <a:bodyPr/>
        <a:lstStyle/>
        <a:p>
          <a:endParaRPr lang="en-US"/>
        </a:p>
      </dgm:t>
    </dgm:pt>
    <dgm:pt modelId="{178C0B02-CC3F-4F01-A8D9-9756AAA62B69}">
      <dgm:prSet phldrT="[Text]"/>
      <dgm:spPr/>
      <dgm:t>
        <a:bodyPr/>
        <a:lstStyle/>
        <a:p>
          <a:r>
            <a:rPr lang="en-US" dirty="0" smtClean="0">
              <a:latin typeface="Webdings" pitchFamily="18" charset="2"/>
            </a:rPr>
            <a:t>d</a:t>
          </a:r>
          <a:endParaRPr lang="en-US" dirty="0">
            <a:latin typeface="Webdings" pitchFamily="18" charset="2"/>
          </a:endParaRPr>
        </a:p>
      </dgm:t>
    </dgm:pt>
    <dgm:pt modelId="{D96B8073-D753-4DBF-9229-317936200F26}" type="parTrans" cxnId="{D1C5902D-A434-40C6-96C6-ADE82599DD03}">
      <dgm:prSet/>
      <dgm:spPr/>
      <dgm:t>
        <a:bodyPr/>
        <a:lstStyle/>
        <a:p>
          <a:endParaRPr lang="en-US"/>
        </a:p>
      </dgm:t>
    </dgm:pt>
    <dgm:pt modelId="{16119640-A6BA-4BF8-9EDC-9DA492A963FF}" type="sibTrans" cxnId="{D1C5902D-A434-40C6-96C6-ADE82599DD03}">
      <dgm:prSet custT="1"/>
      <dgm:spPr/>
      <dgm:t>
        <a:bodyPr/>
        <a:lstStyle/>
        <a:p>
          <a:r>
            <a:rPr lang="en-US" sz="6100" dirty="0" smtClean="0">
              <a:latin typeface="Webdings" pitchFamily="18" charset="2"/>
            </a:rPr>
            <a:t>p</a:t>
          </a:r>
          <a:endParaRPr lang="en-US" sz="6100" dirty="0">
            <a:latin typeface="Webdings" pitchFamily="18" charset="2"/>
          </a:endParaRPr>
        </a:p>
      </dgm:t>
    </dgm:pt>
    <dgm:pt modelId="{CEB70392-5BDC-44BD-AB47-2BDFC5BE9049}">
      <dgm:prSet phldrT="[Text]"/>
      <dgm:spPr/>
      <dgm:t>
        <a:bodyPr/>
        <a:lstStyle/>
        <a:p>
          <a:r>
            <a:rPr lang="en-US" dirty="0" smtClean="0"/>
            <a:t>Of the internet fraud cases reported to the FBI in 2009, only 38% of the victims knew the perpetrator’s state of residence- making most wrongdoers very hard to track down.</a:t>
          </a:r>
          <a:endParaRPr lang="en-US" dirty="0"/>
        </a:p>
      </dgm:t>
    </dgm:pt>
    <dgm:pt modelId="{56C82316-4093-4E15-A182-F6541826140C}" type="parTrans" cxnId="{C6348E67-3AE9-4B95-BB70-F26CB668EF32}">
      <dgm:prSet/>
      <dgm:spPr/>
      <dgm:t>
        <a:bodyPr/>
        <a:lstStyle/>
        <a:p>
          <a:endParaRPr lang="en-US"/>
        </a:p>
      </dgm:t>
    </dgm:pt>
    <dgm:pt modelId="{F03BD9E4-58FF-466A-B1A6-DEE9526B5252}" type="sibTrans" cxnId="{C6348E67-3AE9-4B95-BB70-F26CB668EF32}">
      <dgm:prSet/>
      <dgm:spPr/>
      <dgm:t>
        <a:bodyPr/>
        <a:lstStyle/>
        <a:p>
          <a:endParaRPr lang="en-US"/>
        </a:p>
      </dgm:t>
    </dgm:pt>
    <dgm:pt modelId="{E11F2B7F-48B3-4BEB-8199-4FFDB6421686}">
      <dgm:prSet phldrT="[Text]"/>
      <dgm:spPr/>
      <dgm:t>
        <a:bodyPr/>
        <a:lstStyle/>
        <a:p>
          <a:endParaRPr lang="en-US" dirty="0"/>
        </a:p>
      </dgm:t>
    </dgm:pt>
    <dgm:pt modelId="{6615DABA-ED05-42D8-94A2-091ACE9A0048}" type="parTrans" cxnId="{87425290-2E00-49F5-8047-074FC228AD71}">
      <dgm:prSet/>
      <dgm:spPr/>
      <dgm:t>
        <a:bodyPr/>
        <a:lstStyle/>
        <a:p>
          <a:endParaRPr lang="en-US"/>
        </a:p>
      </dgm:t>
    </dgm:pt>
    <dgm:pt modelId="{292FFB0F-3799-42C9-8A72-C2B3E60100F4}" type="sibTrans" cxnId="{87425290-2E00-49F5-8047-074FC228AD71}">
      <dgm:prSet/>
      <dgm:spPr/>
      <dgm:t>
        <a:bodyPr/>
        <a:lstStyle/>
        <a:p>
          <a:endParaRPr lang="en-US"/>
        </a:p>
      </dgm:t>
    </dgm:pt>
    <dgm:pt modelId="{83192DC4-78CD-463F-A45D-CB9A9567664E}">
      <dgm:prSet phldrT="[Text]"/>
      <dgm:spPr/>
      <dgm:t>
        <a:bodyPr/>
        <a:lstStyle/>
        <a:p>
          <a:endParaRPr lang="en-US" dirty="0"/>
        </a:p>
      </dgm:t>
    </dgm:pt>
    <dgm:pt modelId="{EF0B37CF-CA23-4823-95AB-4A396590D051}" type="parTrans" cxnId="{6BD0C64C-57E3-4A07-A2E2-D54BA85DF362}">
      <dgm:prSet/>
      <dgm:spPr/>
      <dgm:t>
        <a:bodyPr/>
        <a:lstStyle/>
        <a:p>
          <a:endParaRPr lang="en-US"/>
        </a:p>
      </dgm:t>
    </dgm:pt>
    <dgm:pt modelId="{ACEEBD38-9C7D-4A86-8514-95ACB1302536}" type="sibTrans" cxnId="{6BD0C64C-57E3-4A07-A2E2-D54BA85DF362}">
      <dgm:prSet/>
      <dgm:spPr/>
      <dgm:t>
        <a:bodyPr/>
        <a:lstStyle/>
        <a:p>
          <a:endParaRPr lang="en-US"/>
        </a:p>
      </dgm:t>
    </dgm:pt>
    <dgm:pt modelId="{C7D698F1-80BA-4A48-B710-67E7590E8E92}" type="pres">
      <dgm:prSet presAssocID="{EB34AA6D-3E0D-4FA2-99BE-59547F29ED6A}" presName="Name0" presStyleCnt="0">
        <dgm:presLayoutVars>
          <dgm:chMax/>
          <dgm:chPref/>
          <dgm:dir/>
          <dgm:animLvl val="lvl"/>
        </dgm:presLayoutVars>
      </dgm:prSet>
      <dgm:spPr/>
      <dgm:t>
        <a:bodyPr/>
        <a:lstStyle/>
        <a:p>
          <a:endParaRPr lang="en-US"/>
        </a:p>
      </dgm:t>
    </dgm:pt>
    <dgm:pt modelId="{D5E3954A-9086-4C14-B6E7-A9EE8654D613}" type="pres">
      <dgm:prSet presAssocID="{EEDA9CA0-521A-497C-AE7F-2F2442190130}" presName="composite" presStyleCnt="0"/>
      <dgm:spPr/>
    </dgm:pt>
    <dgm:pt modelId="{C4C78BFF-0C8C-4C89-A286-B85F60A8879E}" type="pres">
      <dgm:prSet presAssocID="{EEDA9CA0-521A-497C-AE7F-2F2442190130}" presName="Parent1" presStyleLbl="node1" presStyleIdx="0" presStyleCnt="4" custLinFactNeighborX="1496" custLinFactNeighborY="3991">
        <dgm:presLayoutVars>
          <dgm:chMax val="1"/>
          <dgm:chPref val="1"/>
          <dgm:bulletEnabled val="1"/>
        </dgm:presLayoutVars>
      </dgm:prSet>
      <dgm:spPr/>
      <dgm:t>
        <a:bodyPr/>
        <a:lstStyle/>
        <a:p>
          <a:endParaRPr lang="en-US"/>
        </a:p>
      </dgm:t>
    </dgm:pt>
    <dgm:pt modelId="{1B7DB504-67F0-4D6F-8762-521A1EE03A1A}" type="pres">
      <dgm:prSet presAssocID="{EEDA9CA0-521A-497C-AE7F-2F2442190130}" presName="Childtext1" presStyleLbl="revTx" presStyleIdx="0" presStyleCnt="2" custLinFactNeighborX="3101" custLinFactNeighborY="8004">
        <dgm:presLayoutVars>
          <dgm:chMax val="0"/>
          <dgm:chPref val="0"/>
          <dgm:bulletEnabled val="1"/>
        </dgm:presLayoutVars>
      </dgm:prSet>
      <dgm:spPr/>
      <dgm:t>
        <a:bodyPr/>
        <a:lstStyle/>
        <a:p>
          <a:endParaRPr lang="en-US"/>
        </a:p>
      </dgm:t>
    </dgm:pt>
    <dgm:pt modelId="{04D38174-CB9A-4286-803F-0A060E109783}" type="pres">
      <dgm:prSet presAssocID="{EEDA9CA0-521A-497C-AE7F-2F2442190130}" presName="BalanceSpacing" presStyleCnt="0"/>
      <dgm:spPr/>
    </dgm:pt>
    <dgm:pt modelId="{92EE3538-AF73-417D-B8B6-99A744634E0D}" type="pres">
      <dgm:prSet presAssocID="{EEDA9CA0-521A-497C-AE7F-2F2442190130}" presName="BalanceSpacing1" presStyleCnt="0"/>
      <dgm:spPr/>
    </dgm:pt>
    <dgm:pt modelId="{0A27A274-FD78-40B9-BBF8-DC952AC11767}" type="pres">
      <dgm:prSet presAssocID="{2CA26A63-BB8B-4CCB-B702-6734B726F44B}" presName="Accent1Text" presStyleLbl="node1" presStyleIdx="1" presStyleCnt="4" custLinFactNeighborX="4965" custLinFactNeighborY="3949"/>
      <dgm:spPr/>
      <dgm:t>
        <a:bodyPr/>
        <a:lstStyle/>
        <a:p>
          <a:endParaRPr lang="en-US"/>
        </a:p>
      </dgm:t>
    </dgm:pt>
    <dgm:pt modelId="{EE6F52B0-E6B0-49E2-A238-54C03393683F}" type="pres">
      <dgm:prSet presAssocID="{2CA26A63-BB8B-4CCB-B702-6734B726F44B}" presName="spaceBetweenRectangles" presStyleCnt="0"/>
      <dgm:spPr/>
    </dgm:pt>
    <dgm:pt modelId="{158DE636-2475-45AD-A4AF-86FEAA63E8AC}" type="pres">
      <dgm:prSet presAssocID="{178C0B02-CC3F-4F01-A8D9-9756AAA62B69}" presName="composite" presStyleCnt="0"/>
      <dgm:spPr/>
    </dgm:pt>
    <dgm:pt modelId="{0A84B559-AA9F-4EEA-8711-4A519632957E}" type="pres">
      <dgm:prSet presAssocID="{178C0B02-CC3F-4F01-A8D9-9756AAA62B69}" presName="Parent1" presStyleLbl="node1" presStyleIdx="2" presStyleCnt="4" custLinFactNeighborX="1496" custLinFactNeighborY="-11130">
        <dgm:presLayoutVars>
          <dgm:chMax val="1"/>
          <dgm:chPref val="1"/>
          <dgm:bulletEnabled val="1"/>
        </dgm:presLayoutVars>
      </dgm:prSet>
      <dgm:spPr/>
      <dgm:t>
        <a:bodyPr/>
        <a:lstStyle/>
        <a:p>
          <a:endParaRPr lang="en-US"/>
        </a:p>
      </dgm:t>
    </dgm:pt>
    <dgm:pt modelId="{4EEC5472-FF28-46A6-BB0A-82711FBE6C01}" type="pres">
      <dgm:prSet presAssocID="{178C0B02-CC3F-4F01-A8D9-9756AAA62B69}" presName="Childtext1" presStyleLbl="revTx" presStyleIdx="1" presStyleCnt="2" custScaleY="209417" custLinFactNeighborX="-2193" custLinFactNeighborY="7132">
        <dgm:presLayoutVars>
          <dgm:chMax val="0"/>
          <dgm:chPref val="0"/>
          <dgm:bulletEnabled val="1"/>
        </dgm:presLayoutVars>
      </dgm:prSet>
      <dgm:spPr/>
      <dgm:t>
        <a:bodyPr/>
        <a:lstStyle/>
        <a:p>
          <a:endParaRPr lang="en-US"/>
        </a:p>
      </dgm:t>
    </dgm:pt>
    <dgm:pt modelId="{49079FED-1787-4F9C-810B-779F5DF9BD4F}" type="pres">
      <dgm:prSet presAssocID="{178C0B02-CC3F-4F01-A8D9-9756AAA62B69}" presName="BalanceSpacing" presStyleCnt="0"/>
      <dgm:spPr/>
    </dgm:pt>
    <dgm:pt modelId="{0677AE0F-729E-465D-81BB-9A8D0DB7CBA5}" type="pres">
      <dgm:prSet presAssocID="{178C0B02-CC3F-4F01-A8D9-9756AAA62B69}" presName="BalanceSpacing1" presStyleCnt="0"/>
      <dgm:spPr/>
    </dgm:pt>
    <dgm:pt modelId="{2BBC2C9B-499B-43F4-BA4A-6E5BEAAD5669}" type="pres">
      <dgm:prSet presAssocID="{16119640-A6BA-4BF8-9EDC-9DA492A963FF}" presName="Accent1Text" presStyleLbl="node1" presStyleIdx="3" presStyleCnt="4" custLinFactNeighborX="431" custLinFactNeighborY="-11130"/>
      <dgm:spPr/>
      <dgm:t>
        <a:bodyPr/>
        <a:lstStyle/>
        <a:p>
          <a:endParaRPr lang="en-US"/>
        </a:p>
      </dgm:t>
    </dgm:pt>
  </dgm:ptLst>
  <dgm:cxnLst>
    <dgm:cxn modelId="{6BD0C64C-57E3-4A07-A2E2-D54BA85DF362}" srcId="{EEDA9CA0-521A-497C-AE7F-2F2442190130}" destId="{83192DC4-78CD-463F-A45D-CB9A9567664E}" srcOrd="1" destOrd="0" parTransId="{EF0B37CF-CA23-4823-95AB-4A396590D051}" sibTransId="{ACEEBD38-9C7D-4A86-8514-95ACB1302536}"/>
    <dgm:cxn modelId="{FDBA7182-8D9C-4421-A120-230D135F0EBE}" type="presOf" srcId="{EB34AA6D-3E0D-4FA2-99BE-59547F29ED6A}" destId="{C7D698F1-80BA-4A48-B710-67E7590E8E92}" srcOrd="0" destOrd="0" presId="urn:microsoft.com/office/officeart/2008/layout/AlternatingHexagons"/>
    <dgm:cxn modelId="{23325A61-BB8F-4AC8-8D44-A84FDA7ED027}" type="presOf" srcId="{178C0B02-CC3F-4F01-A8D9-9756AAA62B69}" destId="{0A84B559-AA9F-4EEA-8711-4A519632957E}" srcOrd="0" destOrd="0" presId="urn:microsoft.com/office/officeart/2008/layout/AlternatingHexagons"/>
    <dgm:cxn modelId="{F66371B1-F481-4D83-AE5C-083E57B37220}" srcId="{EB34AA6D-3E0D-4FA2-99BE-59547F29ED6A}" destId="{EEDA9CA0-521A-497C-AE7F-2F2442190130}" srcOrd="0" destOrd="0" parTransId="{1E321E3B-F90A-4EEE-A9A9-E36FF00DDE8A}" sibTransId="{2CA26A63-BB8B-4CCB-B702-6734B726F44B}"/>
    <dgm:cxn modelId="{29C93AAD-5645-46A5-8D9F-524E3B76F7BD}" type="presOf" srcId="{16119640-A6BA-4BF8-9EDC-9DA492A963FF}" destId="{2BBC2C9B-499B-43F4-BA4A-6E5BEAAD5669}" srcOrd="0" destOrd="0" presId="urn:microsoft.com/office/officeart/2008/layout/AlternatingHexagons"/>
    <dgm:cxn modelId="{C165CA3B-3801-4BAB-B942-964E28864F98}" type="presOf" srcId="{E11F2B7F-48B3-4BEB-8199-4FFDB6421686}" destId="{4EEC5472-FF28-46A6-BB0A-82711FBE6C01}" srcOrd="0" destOrd="1" presId="urn:microsoft.com/office/officeart/2008/layout/AlternatingHexagons"/>
    <dgm:cxn modelId="{B116F21B-F924-4392-A639-63B3BA0425C7}" type="presOf" srcId="{83192DC4-78CD-463F-A45D-CB9A9567664E}" destId="{1B7DB504-67F0-4D6F-8762-521A1EE03A1A}" srcOrd="0" destOrd="1" presId="urn:microsoft.com/office/officeart/2008/layout/AlternatingHexagons"/>
    <dgm:cxn modelId="{87425290-2E00-49F5-8047-074FC228AD71}" srcId="{178C0B02-CC3F-4F01-A8D9-9756AAA62B69}" destId="{E11F2B7F-48B3-4BEB-8199-4FFDB6421686}" srcOrd="1" destOrd="0" parTransId="{6615DABA-ED05-42D8-94A2-091ACE9A0048}" sibTransId="{292FFB0F-3799-42C9-8A72-C2B3E60100F4}"/>
    <dgm:cxn modelId="{E7E7C057-C218-47AE-9856-ECAD923A51C0}" type="presOf" srcId="{EEDA9CA0-521A-497C-AE7F-2F2442190130}" destId="{C4C78BFF-0C8C-4C89-A286-B85F60A8879E}" srcOrd="0" destOrd="0" presId="urn:microsoft.com/office/officeart/2008/layout/AlternatingHexagons"/>
    <dgm:cxn modelId="{611C4134-E936-4411-9DB5-8E3266CDB4A4}" type="presOf" srcId="{CEB70392-5BDC-44BD-AB47-2BDFC5BE9049}" destId="{4EEC5472-FF28-46A6-BB0A-82711FBE6C01}" srcOrd="0" destOrd="0" presId="urn:microsoft.com/office/officeart/2008/layout/AlternatingHexagons"/>
    <dgm:cxn modelId="{B53C3793-A523-4D73-9A52-0DCE1F866D08}" type="presOf" srcId="{DBCA3B4C-7701-4D14-9CFA-3A36158E89FF}" destId="{1B7DB504-67F0-4D6F-8762-521A1EE03A1A}" srcOrd="0" destOrd="0" presId="urn:microsoft.com/office/officeart/2008/layout/AlternatingHexagons"/>
    <dgm:cxn modelId="{C6348E67-3AE9-4B95-BB70-F26CB668EF32}" srcId="{178C0B02-CC3F-4F01-A8D9-9756AAA62B69}" destId="{CEB70392-5BDC-44BD-AB47-2BDFC5BE9049}" srcOrd="0" destOrd="0" parTransId="{56C82316-4093-4E15-A182-F6541826140C}" sibTransId="{F03BD9E4-58FF-466A-B1A6-DEE9526B5252}"/>
    <dgm:cxn modelId="{D1C5902D-A434-40C6-96C6-ADE82599DD03}" srcId="{EB34AA6D-3E0D-4FA2-99BE-59547F29ED6A}" destId="{178C0B02-CC3F-4F01-A8D9-9756AAA62B69}" srcOrd="1" destOrd="0" parTransId="{D96B8073-D753-4DBF-9229-317936200F26}" sibTransId="{16119640-A6BA-4BF8-9EDC-9DA492A963FF}"/>
    <dgm:cxn modelId="{E5D9ED0B-C5C8-48E8-8CAF-154D8D8189DB}" type="presOf" srcId="{2CA26A63-BB8B-4CCB-B702-6734B726F44B}" destId="{0A27A274-FD78-40B9-BBF8-DC952AC11767}" srcOrd="0" destOrd="0" presId="urn:microsoft.com/office/officeart/2008/layout/AlternatingHexagons"/>
    <dgm:cxn modelId="{895AA6F3-7D29-4952-BEC4-5F55BDA12F7C}" srcId="{EEDA9CA0-521A-497C-AE7F-2F2442190130}" destId="{DBCA3B4C-7701-4D14-9CFA-3A36158E89FF}" srcOrd="0" destOrd="0" parTransId="{91538057-1DB6-409C-9AD3-C94B3BF81974}" sibTransId="{39967557-5058-4D69-8E1E-E568ACDDCB7E}"/>
    <dgm:cxn modelId="{58E69EC8-6F81-4A87-A6C8-F320CED3A7BB}" type="presParOf" srcId="{C7D698F1-80BA-4A48-B710-67E7590E8E92}" destId="{D5E3954A-9086-4C14-B6E7-A9EE8654D613}" srcOrd="0" destOrd="0" presId="urn:microsoft.com/office/officeart/2008/layout/AlternatingHexagons"/>
    <dgm:cxn modelId="{D857728E-BF91-4C90-BE26-2C25D700CE3A}" type="presParOf" srcId="{D5E3954A-9086-4C14-B6E7-A9EE8654D613}" destId="{C4C78BFF-0C8C-4C89-A286-B85F60A8879E}" srcOrd="0" destOrd="0" presId="urn:microsoft.com/office/officeart/2008/layout/AlternatingHexagons"/>
    <dgm:cxn modelId="{3EFA8405-37E8-4D96-8E62-84EDA6CEFCD6}" type="presParOf" srcId="{D5E3954A-9086-4C14-B6E7-A9EE8654D613}" destId="{1B7DB504-67F0-4D6F-8762-521A1EE03A1A}" srcOrd="1" destOrd="0" presId="urn:microsoft.com/office/officeart/2008/layout/AlternatingHexagons"/>
    <dgm:cxn modelId="{1499526A-0A8A-4407-90BC-683352C838BB}" type="presParOf" srcId="{D5E3954A-9086-4C14-B6E7-A9EE8654D613}" destId="{04D38174-CB9A-4286-803F-0A060E109783}" srcOrd="2" destOrd="0" presId="urn:microsoft.com/office/officeart/2008/layout/AlternatingHexagons"/>
    <dgm:cxn modelId="{B5ACB15F-271B-4FA7-9ABA-A531DBCFED9D}" type="presParOf" srcId="{D5E3954A-9086-4C14-B6E7-A9EE8654D613}" destId="{92EE3538-AF73-417D-B8B6-99A744634E0D}" srcOrd="3" destOrd="0" presId="urn:microsoft.com/office/officeart/2008/layout/AlternatingHexagons"/>
    <dgm:cxn modelId="{1B9D766D-3970-4CB2-8607-321B1D4C4AE9}" type="presParOf" srcId="{D5E3954A-9086-4C14-B6E7-A9EE8654D613}" destId="{0A27A274-FD78-40B9-BBF8-DC952AC11767}" srcOrd="4" destOrd="0" presId="urn:microsoft.com/office/officeart/2008/layout/AlternatingHexagons"/>
    <dgm:cxn modelId="{852E0D55-4BED-4B80-BB9C-5A4DB20FC704}" type="presParOf" srcId="{C7D698F1-80BA-4A48-B710-67E7590E8E92}" destId="{EE6F52B0-E6B0-49E2-A238-54C03393683F}" srcOrd="1" destOrd="0" presId="urn:microsoft.com/office/officeart/2008/layout/AlternatingHexagons"/>
    <dgm:cxn modelId="{BC5F1185-2769-4BF3-949E-B85071A11CE5}" type="presParOf" srcId="{C7D698F1-80BA-4A48-B710-67E7590E8E92}" destId="{158DE636-2475-45AD-A4AF-86FEAA63E8AC}" srcOrd="2" destOrd="0" presId="urn:microsoft.com/office/officeart/2008/layout/AlternatingHexagons"/>
    <dgm:cxn modelId="{8AF4D952-FBE9-4414-A6FD-06BAE91BCD08}" type="presParOf" srcId="{158DE636-2475-45AD-A4AF-86FEAA63E8AC}" destId="{0A84B559-AA9F-4EEA-8711-4A519632957E}" srcOrd="0" destOrd="0" presId="urn:microsoft.com/office/officeart/2008/layout/AlternatingHexagons"/>
    <dgm:cxn modelId="{582BDE19-7EF9-44F6-AAFB-DE899E06A22E}" type="presParOf" srcId="{158DE636-2475-45AD-A4AF-86FEAA63E8AC}" destId="{4EEC5472-FF28-46A6-BB0A-82711FBE6C01}" srcOrd="1" destOrd="0" presId="urn:microsoft.com/office/officeart/2008/layout/AlternatingHexagons"/>
    <dgm:cxn modelId="{007698AF-C6D5-415C-B317-FB6ECC02A62C}" type="presParOf" srcId="{158DE636-2475-45AD-A4AF-86FEAA63E8AC}" destId="{49079FED-1787-4F9C-810B-779F5DF9BD4F}" srcOrd="2" destOrd="0" presId="urn:microsoft.com/office/officeart/2008/layout/AlternatingHexagons"/>
    <dgm:cxn modelId="{6A5CB65E-1F1A-46FC-877D-CDE681DD4C60}" type="presParOf" srcId="{158DE636-2475-45AD-A4AF-86FEAA63E8AC}" destId="{0677AE0F-729E-465D-81BB-9A8D0DB7CBA5}" srcOrd="3" destOrd="0" presId="urn:microsoft.com/office/officeart/2008/layout/AlternatingHexagons"/>
    <dgm:cxn modelId="{415840EB-2CC7-497D-946E-842547C4EC58}" type="presParOf" srcId="{158DE636-2475-45AD-A4AF-86FEAA63E8AC}" destId="{2BBC2C9B-499B-43F4-BA4A-6E5BEAAD566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3178C-34BA-4F3C-8A49-659B827FE3C6}" type="doc">
      <dgm:prSet loTypeId="urn:microsoft.com/office/officeart/2008/layout/VerticalAccentList" loCatId="list" qsTypeId="urn:microsoft.com/office/officeart/2005/8/quickstyle/simple1" qsCatId="simple" csTypeId="urn:microsoft.com/office/officeart/2005/8/colors/accent3_4" csCatId="accent3"/>
      <dgm:spPr/>
      <dgm:t>
        <a:bodyPr/>
        <a:lstStyle/>
        <a:p>
          <a:endParaRPr lang="en-US"/>
        </a:p>
      </dgm:t>
    </dgm:pt>
    <dgm:pt modelId="{2814E058-B9E5-46A2-8579-5455FD561031}">
      <dgm:prSet custT="1"/>
      <dgm:spPr/>
      <dgm:t>
        <a:bodyPr/>
        <a:lstStyle/>
        <a:p>
          <a:pPr rtl="0"/>
          <a:r>
            <a:rPr lang="en-US" sz="2100" b="0" dirty="0" smtClean="0">
              <a:latin typeface="+mj-lt"/>
            </a:rPr>
            <a:t>Never respond to an email asking for any passwords or account numbers, even if they seem to come from a trusted source. </a:t>
          </a:r>
          <a:endParaRPr lang="en-US" sz="2100" dirty="0">
            <a:latin typeface="+mj-lt"/>
          </a:endParaRPr>
        </a:p>
      </dgm:t>
    </dgm:pt>
    <dgm:pt modelId="{E37A57E9-5662-47FF-9DAC-A6C38E10DA8B}" type="parTrans" cxnId="{24E192EE-2750-42F2-8C7D-1F3028206697}">
      <dgm:prSet/>
      <dgm:spPr/>
      <dgm:t>
        <a:bodyPr/>
        <a:lstStyle/>
        <a:p>
          <a:endParaRPr lang="en-US"/>
        </a:p>
      </dgm:t>
    </dgm:pt>
    <dgm:pt modelId="{FA8DE372-060D-4E76-B6AD-1153EB375977}" type="sibTrans" cxnId="{24E192EE-2750-42F2-8C7D-1F3028206697}">
      <dgm:prSet/>
      <dgm:spPr/>
      <dgm:t>
        <a:bodyPr/>
        <a:lstStyle/>
        <a:p>
          <a:endParaRPr lang="en-US"/>
        </a:p>
      </dgm:t>
    </dgm:pt>
    <dgm:pt modelId="{887B8DF7-35F4-48EB-A1BE-A995F2DAFC16}">
      <dgm:prSet custT="1"/>
      <dgm:spPr/>
      <dgm:t>
        <a:bodyPr/>
        <a:lstStyle/>
        <a:p>
          <a:pPr rtl="0"/>
          <a:r>
            <a:rPr lang="en-US" sz="2100" b="0" dirty="0" smtClean="0">
              <a:latin typeface="+mj-lt"/>
            </a:rPr>
            <a:t>Before revealing personal details like your full name or home address, ask yourself if it’s really necessary to share that information</a:t>
          </a:r>
          <a:r>
            <a:rPr lang="en-US" sz="2100" b="0" dirty="0" smtClean="0"/>
            <a:t>.</a:t>
          </a:r>
          <a:endParaRPr lang="en-US" sz="2100" dirty="0"/>
        </a:p>
      </dgm:t>
    </dgm:pt>
    <dgm:pt modelId="{F75EE89A-A030-4F86-A083-8528236F8246}" type="parTrans" cxnId="{0B29A150-D074-4D3D-BBA4-29C2C0253EC0}">
      <dgm:prSet/>
      <dgm:spPr/>
      <dgm:t>
        <a:bodyPr/>
        <a:lstStyle/>
        <a:p>
          <a:endParaRPr lang="en-US"/>
        </a:p>
      </dgm:t>
    </dgm:pt>
    <dgm:pt modelId="{DA498673-51C3-411B-B9A9-709572BBDB87}" type="sibTrans" cxnId="{0B29A150-D074-4D3D-BBA4-29C2C0253EC0}">
      <dgm:prSet/>
      <dgm:spPr/>
      <dgm:t>
        <a:bodyPr/>
        <a:lstStyle/>
        <a:p>
          <a:endParaRPr lang="en-US"/>
        </a:p>
      </dgm:t>
    </dgm:pt>
    <dgm:pt modelId="{C56E4657-B1A7-4C4B-A366-FC5480F04006}">
      <dgm:prSet custT="1"/>
      <dgm:spPr/>
      <dgm:t>
        <a:bodyPr/>
        <a:lstStyle/>
        <a:p>
          <a:pPr rtl="0"/>
          <a:r>
            <a:rPr lang="en-US" sz="2100" b="0" dirty="0" smtClean="0">
              <a:latin typeface="+mj-lt"/>
            </a:rPr>
            <a:t>Use privacy filters and settings on social networking sites to limit the amount of information you share with strangers.</a:t>
          </a:r>
          <a:endParaRPr lang="en-US" sz="2100" dirty="0">
            <a:latin typeface="+mj-lt"/>
          </a:endParaRPr>
        </a:p>
      </dgm:t>
    </dgm:pt>
    <dgm:pt modelId="{6A1D2C91-3146-4F2A-B2E6-BF9BC1B9B64F}" type="parTrans" cxnId="{FE159CC0-FDC4-4F94-8C24-CF85741BFA1D}">
      <dgm:prSet/>
      <dgm:spPr/>
      <dgm:t>
        <a:bodyPr/>
        <a:lstStyle/>
        <a:p>
          <a:endParaRPr lang="en-US"/>
        </a:p>
      </dgm:t>
    </dgm:pt>
    <dgm:pt modelId="{671341B4-0EC3-46C8-AEEE-13E545EB7C72}" type="sibTrans" cxnId="{FE159CC0-FDC4-4F94-8C24-CF85741BFA1D}">
      <dgm:prSet/>
      <dgm:spPr/>
      <dgm:t>
        <a:bodyPr/>
        <a:lstStyle/>
        <a:p>
          <a:endParaRPr lang="en-US"/>
        </a:p>
      </dgm:t>
    </dgm:pt>
    <dgm:pt modelId="{35F7372A-4E31-4C22-BD4F-BDBEEBD3497F}" type="pres">
      <dgm:prSet presAssocID="{2E63178C-34BA-4F3C-8A49-659B827FE3C6}" presName="Name0" presStyleCnt="0">
        <dgm:presLayoutVars>
          <dgm:chMax/>
          <dgm:chPref/>
          <dgm:dir/>
        </dgm:presLayoutVars>
      </dgm:prSet>
      <dgm:spPr/>
      <dgm:t>
        <a:bodyPr/>
        <a:lstStyle/>
        <a:p>
          <a:endParaRPr lang="en-US"/>
        </a:p>
      </dgm:t>
    </dgm:pt>
    <dgm:pt modelId="{9E875657-054B-49C2-8748-266A6CF850F2}" type="pres">
      <dgm:prSet presAssocID="{2814E058-B9E5-46A2-8579-5455FD561031}" presName="parenttextcomposite" presStyleCnt="0"/>
      <dgm:spPr/>
    </dgm:pt>
    <dgm:pt modelId="{31E4F874-41BD-43DA-A707-71117B13DC0A}" type="pres">
      <dgm:prSet presAssocID="{2814E058-B9E5-46A2-8579-5455FD561031}" presName="parenttext" presStyleLbl="revTx" presStyleIdx="0" presStyleCnt="3" custLinFactNeighborY="-28049">
        <dgm:presLayoutVars>
          <dgm:chMax/>
          <dgm:chPref val="2"/>
          <dgm:bulletEnabled val="1"/>
        </dgm:presLayoutVars>
      </dgm:prSet>
      <dgm:spPr/>
      <dgm:t>
        <a:bodyPr/>
        <a:lstStyle/>
        <a:p>
          <a:endParaRPr lang="en-US"/>
        </a:p>
      </dgm:t>
    </dgm:pt>
    <dgm:pt modelId="{1A29F307-9B3D-4AE1-BEDE-110E2F08EAF5}" type="pres">
      <dgm:prSet presAssocID="{2814E058-B9E5-46A2-8579-5455FD561031}" presName="parallelogramComposite" presStyleCnt="0"/>
      <dgm:spPr/>
    </dgm:pt>
    <dgm:pt modelId="{177FA397-AA27-4BA0-856B-2F4E1366BE22}" type="pres">
      <dgm:prSet presAssocID="{2814E058-B9E5-46A2-8579-5455FD561031}" presName="parallelogram1" presStyleLbl="alignNode1" presStyleIdx="0" presStyleCnt="21" custLinFactNeighborY="-76972"/>
      <dgm:spPr/>
    </dgm:pt>
    <dgm:pt modelId="{8E5734CE-6127-4E7B-86F3-989966EBC0B5}" type="pres">
      <dgm:prSet presAssocID="{2814E058-B9E5-46A2-8579-5455FD561031}" presName="parallelogram2" presStyleLbl="alignNode1" presStyleIdx="1" presStyleCnt="21" custLinFactNeighborY="-76972"/>
      <dgm:spPr/>
    </dgm:pt>
    <dgm:pt modelId="{870F9FDF-0A7E-4145-AD59-15FEA0B54421}" type="pres">
      <dgm:prSet presAssocID="{2814E058-B9E5-46A2-8579-5455FD561031}" presName="parallelogram3" presStyleLbl="alignNode1" presStyleIdx="2" presStyleCnt="21" custLinFactNeighborY="-76972"/>
      <dgm:spPr/>
    </dgm:pt>
    <dgm:pt modelId="{E3143470-A63C-40B1-87A0-9F611555C651}" type="pres">
      <dgm:prSet presAssocID="{2814E058-B9E5-46A2-8579-5455FD561031}" presName="parallelogram4" presStyleLbl="alignNode1" presStyleIdx="3" presStyleCnt="21" custLinFactNeighborY="-76972"/>
      <dgm:spPr/>
    </dgm:pt>
    <dgm:pt modelId="{FB0C07C6-B881-4D97-B847-CD6730F8F816}" type="pres">
      <dgm:prSet presAssocID="{2814E058-B9E5-46A2-8579-5455FD561031}" presName="parallelogram5" presStyleLbl="alignNode1" presStyleIdx="4" presStyleCnt="21" custLinFactNeighborY="-76972"/>
      <dgm:spPr/>
    </dgm:pt>
    <dgm:pt modelId="{7B0E88A4-E58A-4FDE-9B45-C27D04FC9494}" type="pres">
      <dgm:prSet presAssocID="{2814E058-B9E5-46A2-8579-5455FD561031}" presName="parallelogram6" presStyleLbl="alignNode1" presStyleIdx="5" presStyleCnt="21" custLinFactNeighborY="-76972"/>
      <dgm:spPr/>
    </dgm:pt>
    <dgm:pt modelId="{185BA282-E4DC-4845-B552-2B790D2AB788}" type="pres">
      <dgm:prSet presAssocID="{2814E058-B9E5-46A2-8579-5455FD561031}" presName="parallelogram7" presStyleLbl="alignNode1" presStyleIdx="6" presStyleCnt="21" custLinFactNeighborY="-76972"/>
      <dgm:spPr/>
    </dgm:pt>
    <dgm:pt modelId="{72E62853-9A51-4457-A00D-A3D82ED6E77C}" type="pres">
      <dgm:prSet presAssocID="{FA8DE372-060D-4E76-B6AD-1153EB375977}" presName="sibTrans" presStyleCnt="0"/>
      <dgm:spPr/>
    </dgm:pt>
    <dgm:pt modelId="{61CEB75B-7DFF-47C1-A2A5-E428659019F2}" type="pres">
      <dgm:prSet presAssocID="{887B8DF7-35F4-48EB-A1BE-A995F2DAFC16}" presName="parenttextcomposite" presStyleCnt="0"/>
      <dgm:spPr/>
    </dgm:pt>
    <dgm:pt modelId="{591BF171-10BF-42BA-ACC1-D1BF97DC7DF2}" type="pres">
      <dgm:prSet presAssocID="{887B8DF7-35F4-48EB-A1BE-A995F2DAFC16}" presName="parenttext" presStyleLbl="revTx" presStyleIdx="1" presStyleCnt="3" custLinFactNeighborY="16455">
        <dgm:presLayoutVars>
          <dgm:chMax/>
          <dgm:chPref val="2"/>
          <dgm:bulletEnabled val="1"/>
        </dgm:presLayoutVars>
      </dgm:prSet>
      <dgm:spPr/>
      <dgm:t>
        <a:bodyPr/>
        <a:lstStyle/>
        <a:p>
          <a:endParaRPr lang="en-US"/>
        </a:p>
      </dgm:t>
    </dgm:pt>
    <dgm:pt modelId="{8B8940BA-69C2-45C2-8917-BCFA7E868544}" type="pres">
      <dgm:prSet presAssocID="{887B8DF7-35F4-48EB-A1BE-A995F2DAFC16}" presName="parallelogramComposite" presStyleCnt="0"/>
      <dgm:spPr/>
    </dgm:pt>
    <dgm:pt modelId="{C6591DD0-A3CA-4188-B1DF-0608BF9BB424}" type="pres">
      <dgm:prSet presAssocID="{887B8DF7-35F4-48EB-A1BE-A995F2DAFC16}" presName="parallelogram1" presStyleLbl="alignNode1" presStyleIdx="7" presStyleCnt="21" custLinFactNeighborY="56687"/>
      <dgm:spPr/>
    </dgm:pt>
    <dgm:pt modelId="{97BF2B81-73D0-4887-B60B-D6269435A63A}" type="pres">
      <dgm:prSet presAssocID="{887B8DF7-35F4-48EB-A1BE-A995F2DAFC16}" presName="parallelogram2" presStyleLbl="alignNode1" presStyleIdx="8" presStyleCnt="21" custLinFactNeighborY="56687"/>
      <dgm:spPr/>
    </dgm:pt>
    <dgm:pt modelId="{0FC6081A-AD2B-4E7E-954D-FE430CA20A31}" type="pres">
      <dgm:prSet presAssocID="{887B8DF7-35F4-48EB-A1BE-A995F2DAFC16}" presName="parallelogram3" presStyleLbl="alignNode1" presStyleIdx="9" presStyleCnt="21" custLinFactNeighborY="56687"/>
      <dgm:spPr/>
    </dgm:pt>
    <dgm:pt modelId="{61040527-0347-4B44-B84D-97A9D6947FF0}" type="pres">
      <dgm:prSet presAssocID="{887B8DF7-35F4-48EB-A1BE-A995F2DAFC16}" presName="parallelogram4" presStyleLbl="alignNode1" presStyleIdx="10" presStyleCnt="21" custLinFactNeighborY="56687"/>
      <dgm:spPr/>
    </dgm:pt>
    <dgm:pt modelId="{B0BF49B9-178D-4753-B15E-CE717102ACF7}" type="pres">
      <dgm:prSet presAssocID="{887B8DF7-35F4-48EB-A1BE-A995F2DAFC16}" presName="parallelogram5" presStyleLbl="alignNode1" presStyleIdx="11" presStyleCnt="21" custLinFactNeighborY="56687"/>
      <dgm:spPr/>
    </dgm:pt>
    <dgm:pt modelId="{1C6FF597-5746-4FE1-89CE-CFB30A8C57AC}" type="pres">
      <dgm:prSet presAssocID="{887B8DF7-35F4-48EB-A1BE-A995F2DAFC16}" presName="parallelogram6" presStyleLbl="alignNode1" presStyleIdx="12" presStyleCnt="21" custLinFactNeighborY="56687"/>
      <dgm:spPr/>
    </dgm:pt>
    <dgm:pt modelId="{86CE08D1-2685-42DF-A2EB-81AC614499C6}" type="pres">
      <dgm:prSet presAssocID="{887B8DF7-35F4-48EB-A1BE-A995F2DAFC16}" presName="parallelogram7" presStyleLbl="alignNode1" presStyleIdx="13" presStyleCnt="21" custLinFactNeighborY="56687"/>
      <dgm:spPr/>
    </dgm:pt>
    <dgm:pt modelId="{75D0D86A-1266-4C12-B861-B63D95CD836B}" type="pres">
      <dgm:prSet presAssocID="{DA498673-51C3-411B-B9A9-709572BBDB87}" presName="sibTrans" presStyleCnt="0"/>
      <dgm:spPr/>
    </dgm:pt>
    <dgm:pt modelId="{C0117FE1-42BD-49FA-BDD8-02170F90A432}" type="pres">
      <dgm:prSet presAssocID="{C56E4657-B1A7-4C4B-A366-FC5480F04006}" presName="parenttextcomposite" presStyleCnt="0"/>
      <dgm:spPr/>
    </dgm:pt>
    <dgm:pt modelId="{4ACB4695-419F-4427-8CE3-721A52D4A5B8}" type="pres">
      <dgm:prSet presAssocID="{C56E4657-B1A7-4C4B-A366-FC5480F04006}" presName="parenttext" presStyleLbl="revTx" presStyleIdx="2" presStyleCnt="3" custLinFactNeighborY="8031">
        <dgm:presLayoutVars>
          <dgm:chMax/>
          <dgm:chPref val="2"/>
          <dgm:bulletEnabled val="1"/>
        </dgm:presLayoutVars>
      </dgm:prSet>
      <dgm:spPr/>
      <dgm:t>
        <a:bodyPr/>
        <a:lstStyle/>
        <a:p>
          <a:endParaRPr lang="en-US"/>
        </a:p>
      </dgm:t>
    </dgm:pt>
    <dgm:pt modelId="{360D5175-5865-4B85-80AA-49F2B353183F}" type="pres">
      <dgm:prSet presAssocID="{C56E4657-B1A7-4C4B-A366-FC5480F04006}" presName="parallelogramComposite" presStyleCnt="0"/>
      <dgm:spPr/>
    </dgm:pt>
    <dgm:pt modelId="{C1BC289F-A735-489E-AF85-ADE2308E7ACC}" type="pres">
      <dgm:prSet presAssocID="{C56E4657-B1A7-4C4B-A366-FC5480F04006}" presName="parallelogram1" presStyleLbl="alignNode1" presStyleIdx="14" presStyleCnt="21" custLinFactNeighborY="77540"/>
      <dgm:spPr/>
    </dgm:pt>
    <dgm:pt modelId="{A2D2C516-3A52-43C5-9EB8-316EECABED9D}" type="pres">
      <dgm:prSet presAssocID="{C56E4657-B1A7-4C4B-A366-FC5480F04006}" presName="parallelogram2" presStyleLbl="alignNode1" presStyleIdx="15" presStyleCnt="21" custLinFactNeighborY="77540"/>
      <dgm:spPr/>
    </dgm:pt>
    <dgm:pt modelId="{21DEDC56-5BD2-47D1-91BF-26AD9AC52A6C}" type="pres">
      <dgm:prSet presAssocID="{C56E4657-B1A7-4C4B-A366-FC5480F04006}" presName="parallelogram3" presStyleLbl="alignNode1" presStyleIdx="16" presStyleCnt="21" custLinFactNeighborY="77540"/>
      <dgm:spPr/>
    </dgm:pt>
    <dgm:pt modelId="{E0F7A402-EDA3-4AFA-A342-29336C5F2DB4}" type="pres">
      <dgm:prSet presAssocID="{C56E4657-B1A7-4C4B-A366-FC5480F04006}" presName="parallelogram4" presStyleLbl="alignNode1" presStyleIdx="17" presStyleCnt="21" custLinFactNeighborY="77540"/>
      <dgm:spPr/>
    </dgm:pt>
    <dgm:pt modelId="{0D6BD4A6-BCCC-4C03-BA66-661418ED8F6A}" type="pres">
      <dgm:prSet presAssocID="{C56E4657-B1A7-4C4B-A366-FC5480F04006}" presName="parallelogram5" presStyleLbl="alignNode1" presStyleIdx="18" presStyleCnt="21" custLinFactNeighborY="77540"/>
      <dgm:spPr/>
    </dgm:pt>
    <dgm:pt modelId="{51FFE08C-5413-45E6-9887-B40BBF9ACFC5}" type="pres">
      <dgm:prSet presAssocID="{C56E4657-B1A7-4C4B-A366-FC5480F04006}" presName="parallelogram6" presStyleLbl="alignNode1" presStyleIdx="19" presStyleCnt="21" custLinFactNeighborY="77540"/>
      <dgm:spPr/>
    </dgm:pt>
    <dgm:pt modelId="{B64ABDEA-6924-4EF2-B952-5162540BF3DA}" type="pres">
      <dgm:prSet presAssocID="{C56E4657-B1A7-4C4B-A366-FC5480F04006}" presName="parallelogram7" presStyleLbl="alignNode1" presStyleIdx="20" presStyleCnt="21" custLinFactNeighborY="66913"/>
      <dgm:spPr/>
    </dgm:pt>
  </dgm:ptLst>
  <dgm:cxnLst>
    <dgm:cxn modelId="{8617C3AC-83DD-4C06-A857-2B41018396CB}" type="presOf" srcId="{C56E4657-B1A7-4C4B-A366-FC5480F04006}" destId="{4ACB4695-419F-4427-8CE3-721A52D4A5B8}" srcOrd="0" destOrd="0" presId="urn:microsoft.com/office/officeart/2008/layout/VerticalAccentList"/>
    <dgm:cxn modelId="{0B29A150-D074-4D3D-BBA4-29C2C0253EC0}" srcId="{2E63178C-34BA-4F3C-8A49-659B827FE3C6}" destId="{887B8DF7-35F4-48EB-A1BE-A995F2DAFC16}" srcOrd="1" destOrd="0" parTransId="{F75EE89A-A030-4F86-A083-8528236F8246}" sibTransId="{DA498673-51C3-411B-B9A9-709572BBDB87}"/>
    <dgm:cxn modelId="{2BCBE228-7904-4CD5-A440-241282D7DC18}" type="presOf" srcId="{2814E058-B9E5-46A2-8579-5455FD561031}" destId="{31E4F874-41BD-43DA-A707-71117B13DC0A}" srcOrd="0" destOrd="0" presId="urn:microsoft.com/office/officeart/2008/layout/VerticalAccentList"/>
    <dgm:cxn modelId="{E9252439-88FE-4AB5-ABFE-EC7DB276F159}" type="presOf" srcId="{2E63178C-34BA-4F3C-8A49-659B827FE3C6}" destId="{35F7372A-4E31-4C22-BD4F-BDBEEBD3497F}" srcOrd="0" destOrd="0" presId="urn:microsoft.com/office/officeart/2008/layout/VerticalAccentList"/>
    <dgm:cxn modelId="{D1D6B660-BBC9-4BCB-9693-82FE40DE47AA}" type="presOf" srcId="{887B8DF7-35F4-48EB-A1BE-A995F2DAFC16}" destId="{591BF171-10BF-42BA-ACC1-D1BF97DC7DF2}" srcOrd="0" destOrd="0" presId="urn:microsoft.com/office/officeart/2008/layout/VerticalAccentList"/>
    <dgm:cxn modelId="{FE159CC0-FDC4-4F94-8C24-CF85741BFA1D}" srcId="{2E63178C-34BA-4F3C-8A49-659B827FE3C6}" destId="{C56E4657-B1A7-4C4B-A366-FC5480F04006}" srcOrd="2" destOrd="0" parTransId="{6A1D2C91-3146-4F2A-B2E6-BF9BC1B9B64F}" sibTransId="{671341B4-0EC3-46C8-AEEE-13E545EB7C72}"/>
    <dgm:cxn modelId="{24E192EE-2750-42F2-8C7D-1F3028206697}" srcId="{2E63178C-34BA-4F3C-8A49-659B827FE3C6}" destId="{2814E058-B9E5-46A2-8579-5455FD561031}" srcOrd="0" destOrd="0" parTransId="{E37A57E9-5662-47FF-9DAC-A6C38E10DA8B}" sibTransId="{FA8DE372-060D-4E76-B6AD-1153EB375977}"/>
    <dgm:cxn modelId="{08CA91EF-8C35-4046-80D0-54FEE1966863}" type="presParOf" srcId="{35F7372A-4E31-4C22-BD4F-BDBEEBD3497F}" destId="{9E875657-054B-49C2-8748-266A6CF850F2}" srcOrd="0" destOrd="0" presId="urn:microsoft.com/office/officeart/2008/layout/VerticalAccentList"/>
    <dgm:cxn modelId="{5415A26A-1205-4D7F-A612-AFA7062525E6}" type="presParOf" srcId="{9E875657-054B-49C2-8748-266A6CF850F2}" destId="{31E4F874-41BD-43DA-A707-71117B13DC0A}" srcOrd="0" destOrd="0" presId="urn:microsoft.com/office/officeart/2008/layout/VerticalAccentList"/>
    <dgm:cxn modelId="{5668AAE7-B0C8-45C9-AD76-544424829F4C}" type="presParOf" srcId="{35F7372A-4E31-4C22-BD4F-BDBEEBD3497F}" destId="{1A29F307-9B3D-4AE1-BEDE-110E2F08EAF5}" srcOrd="1" destOrd="0" presId="urn:microsoft.com/office/officeart/2008/layout/VerticalAccentList"/>
    <dgm:cxn modelId="{85319723-00F8-41D8-A66F-61B2E5789FD1}" type="presParOf" srcId="{1A29F307-9B3D-4AE1-BEDE-110E2F08EAF5}" destId="{177FA397-AA27-4BA0-856B-2F4E1366BE22}" srcOrd="0" destOrd="0" presId="urn:microsoft.com/office/officeart/2008/layout/VerticalAccentList"/>
    <dgm:cxn modelId="{5B333D74-E2FD-48F9-B6C9-FC481EE4ABFD}" type="presParOf" srcId="{1A29F307-9B3D-4AE1-BEDE-110E2F08EAF5}" destId="{8E5734CE-6127-4E7B-86F3-989966EBC0B5}" srcOrd="1" destOrd="0" presId="urn:microsoft.com/office/officeart/2008/layout/VerticalAccentList"/>
    <dgm:cxn modelId="{25303151-9976-40D7-B1FD-3366F058CFC6}" type="presParOf" srcId="{1A29F307-9B3D-4AE1-BEDE-110E2F08EAF5}" destId="{870F9FDF-0A7E-4145-AD59-15FEA0B54421}" srcOrd="2" destOrd="0" presId="urn:microsoft.com/office/officeart/2008/layout/VerticalAccentList"/>
    <dgm:cxn modelId="{362E662A-7D64-4789-ADDD-3EF696BBF27F}" type="presParOf" srcId="{1A29F307-9B3D-4AE1-BEDE-110E2F08EAF5}" destId="{E3143470-A63C-40B1-87A0-9F611555C651}" srcOrd="3" destOrd="0" presId="urn:microsoft.com/office/officeart/2008/layout/VerticalAccentList"/>
    <dgm:cxn modelId="{632D9177-86D7-485C-81FB-A3A85F36A2A9}" type="presParOf" srcId="{1A29F307-9B3D-4AE1-BEDE-110E2F08EAF5}" destId="{FB0C07C6-B881-4D97-B847-CD6730F8F816}" srcOrd="4" destOrd="0" presId="urn:microsoft.com/office/officeart/2008/layout/VerticalAccentList"/>
    <dgm:cxn modelId="{502D57E5-8A8E-4902-8A85-B4F69FBDCA74}" type="presParOf" srcId="{1A29F307-9B3D-4AE1-BEDE-110E2F08EAF5}" destId="{7B0E88A4-E58A-4FDE-9B45-C27D04FC9494}" srcOrd="5" destOrd="0" presId="urn:microsoft.com/office/officeart/2008/layout/VerticalAccentList"/>
    <dgm:cxn modelId="{289313C8-FAD5-4319-A40B-7496086D0E23}" type="presParOf" srcId="{1A29F307-9B3D-4AE1-BEDE-110E2F08EAF5}" destId="{185BA282-E4DC-4845-B552-2B790D2AB788}" srcOrd="6" destOrd="0" presId="urn:microsoft.com/office/officeart/2008/layout/VerticalAccentList"/>
    <dgm:cxn modelId="{4A2EDD36-4FBB-4335-972A-538B70D15D73}" type="presParOf" srcId="{35F7372A-4E31-4C22-BD4F-BDBEEBD3497F}" destId="{72E62853-9A51-4457-A00D-A3D82ED6E77C}" srcOrd="2" destOrd="0" presId="urn:microsoft.com/office/officeart/2008/layout/VerticalAccentList"/>
    <dgm:cxn modelId="{428FF0BB-43FB-492C-9A10-771EFA651D21}" type="presParOf" srcId="{35F7372A-4E31-4C22-BD4F-BDBEEBD3497F}" destId="{61CEB75B-7DFF-47C1-A2A5-E428659019F2}" srcOrd="3" destOrd="0" presId="urn:microsoft.com/office/officeart/2008/layout/VerticalAccentList"/>
    <dgm:cxn modelId="{ECB506ED-0231-4F12-BBD1-C5CD74D1F4C6}" type="presParOf" srcId="{61CEB75B-7DFF-47C1-A2A5-E428659019F2}" destId="{591BF171-10BF-42BA-ACC1-D1BF97DC7DF2}" srcOrd="0" destOrd="0" presId="urn:microsoft.com/office/officeart/2008/layout/VerticalAccentList"/>
    <dgm:cxn modelId="{A4D09400-57A5-4399-938B-0F1612EF446E}" type="presParOf" srcId="{35F7372A-4E31-4C22-BD4F-BDBEEBD3497F}" destId="{8B8940BA-69C2-45C2-8917-BCFA7E868544}" srcOrd="4" destOrd="0" presId="urn:microsoft.com/office/officeart/2008/layout/VerticalAccentList"/>
    <dgm:cxn modelId="{B398A9E8-D09A-4084-8CE1-5987BB708B67}" type="presParOf" srcId="{8B8940BA-69C2-45C2-8917-BCFA7E868544}" destId="{C6591DD0-A3CA-4188-B1DF-0608BF9BB424}" srcOrd="0" destOrd="0" presId="urn:microsoft.com/office/officeart/2008/layout/VerticalAccentList"/>
    <dgm:cxn modelId="{DB164219-F262-4DD2-8FAA-590088620CC9}" type="presParOf" srcId="{8B8940BA-69C2-45C2-8917-BCFA7E868544}" destId="{97BF2B81-73D0-4887-B60B-D6269435A63A}" srcOrd="1" destOrd="0" presId="urn:microsoft.com/office/officeart/2008/layout/VerticalAccentList"/>
    <dgm:cxn modelId="{BB840824-FE04-490F-BF2F-1AC2644827A1}" type="presParOf" srcId="{8B8940BA-69C2-45C2-8917-BCFA7E868544}" destId="{0FC6081A-AD2B-4E7E-954D-FE430CA20A31}" srcOrd="2" destOrd="0" presId="urn:microsoft.com/office/officeart/2008/layout/VerticalAccentList"/>
    <dgm:cxn modelId="{9AD51D33-A35D-4282-B79A-60565168DB02}" type="presParOf" srcId="{8B8940BA-69C2-45C2-8917-BCFA7E868544}" destId="{61040527-0347-4B44-B84D-97A9D6947FF0}" srcOrd="3" destOrd="0" presId="urn:microsoft.com/office/officeart/2008/layout/VerticalAccentList"/>
    <dgm:cxn modelId="{8874705F-A86D-436F-87FC-A74C7C94D459}" type="presParOf" srcId="{8B8940BA-69C2-45C2-8917-BCFA7E868544}" destId="{B0BF49B9-178D-4753-B15E-CE717102ACF7}" srcOrd="4" destOrd="0" presId="urn:microsoft.com/office/officeart/2008/layout/VerticalAccentList"/>
    <dgm:cxn modelId="{C3F8DC4D-C8F3-45DD-BDFF-B5FE627AD9CC}" type="presParOf" srcId="{8B8940BA-69C2-45C2-8917-BCFA7E868544}" destId="{1C6FF597-5746-4FE1-89CE-CFB30A8C57AC}" srcOrd="5" destOrd="0" presId="urn:microsoft.com/office/officeart/2008/layout/VerticalAccentList"/>
    <dgm:cxn modelId="{632A2949-0BB6-40B3-8D50-C3D3B33A67FF}" type="presParOf" srcId="{8B8940BA-69C2-45C2-8917-BCFA7E868544}" destId="{86CE08D1-2685-42DF-A2EB-81AC614499C6}" srcOrd="6" destOrd="0" presId="urn:microsoft.com/office/officeart/2008/layout/VerticalAccentList"/>
    <dgm:cxn modelId="{EBFE1E67-9CB7-474B-888F-C5E914D0A768}" type="presParOf" srcId="{35F7372A-4E31-4C22-BD4F-BDBEEBD3497F}" destId="{75D0D86A-1266-4C12-B861-B63D95CD836B}" srcOrd="5" destOrd="0" presId="urn:microsoft.com/office/officeart/2008/layout/VerticalAccentList"/>
    <dgm:cxn modelId="{408CEE89-5F0C-4171-9F65-405A6D2DDC72}" type="presParOf" srcId="{35F7372A-4E31-4C22-BD4F-BDBEEBD3497F}" destId="{C0117FE1-42BD-49FA-BDD8-02170F90A432}" srcOrd="6" destOrd="0" presId="urn:microsoft.com/office/officeart/2008/layout/VerticalAccentList"/>
    <dgm:cxn modelId="{CCF4F8E3-40C9-427C-9BA6-903F1AA3D497}" type="presParOf" srcId="{C0117FE1-42BD-49FA-BDD8-02170F90A432}" destId="{4ACB4695-419F-4427-8CE3-721A52D4A5B8}" srcOrd="0" destOrd="0" presId="urn:microsoft.com/office/officeart/2008/layout/VerticalAccentList"/>
    <dgm:cxn modelId="{953F747D-3BFF-47C1-8C2C-F7EED59C48E8}" type="presParOf" srcId="{35F7372A-4E31-4C22-BD4F-BDBEEBD3497F}" destId="{360D5175-5865-4B85-80AA-49F2B353183F}" srcOrd="7" destOrd="0" presId="urn:microsoft.com/office/officeart/2008/layout/VerticalAccentList"/>
    <dgm:cxn modelId="{DC44F281-5CF0-486B-ADB9-8E6FD8EA9267}" type="presParOf" srcId="{360D5175-5865-4B85-80AA-49F2B353183F}" destId="{C1BC289F-A735-489E-AF85-ADE2308E7ACC}" srcOrd="0" destOrd="0" presId="urn:microsoft.com/office/officeart/2008/layout/VerticalAccentList"/>
    <dgm:cxn modelId="{F6CA9306-6447-4141-95DA-4FA29349ED99}" type="presParOf" srcId="{360D5175-5865-4B85-80AA-49F2B353183F}" destId="{A2D2C516-3A52-43C5-9EB8-316EECABED9D}" srcOrd="1" destOrd="0" presId="urn:microsoft.com/office/officeart/2008/layout/VerticalAccentList"/>
    <dgm:cxn modelId="{1C70876D-2DED-49EB-A40B-159343B7F7C6}" type="presParOf" srcId="{360D5175-5865-4B85-80AA-49F2B353183F}" destId="{21DEDC56-5BD2-47D1-91BF-26AD9AC52A6C}" srcOrd="2" destOrd="0" presId="urn:microsoft.com/office/officeart/2008/layout/VerticalAccentList"/>
    <dgm:cxn modelId="{4057C1A9-E8BC-4F5B-99EF-D4DCEC3CC6C9}" type="presParOf" srcId="{360D5175-5865-4B85-80AA-49F2B353183F}" destId="{E0F7A402-EDA3-4AFA-A342-29336C5F2DB4}" srcOrd="3" destOrd="0" presId="urn:microsoft.com/office/officeart/2008/layout/VerticalAccentList"/>
    <dgm:cxn modelId="{7CE28D07-2AF8-46B2-98E0-926EE8AEFFCE}" type="presParOf" srcId="{360D5175-5865-4B85-80AA-49F2B353183F}" destId="{0D6BD4A6-BCCC-4C03-BA66-661418ED8F6A}" srcOrd="4" destOrd="0" presId="urn:microsoft.com/office/officeart/2008/layout/VerticalAccentList"/>
    <dgm:cxn modelId="{9FCF7C1D-08C9-4E2C-902A-E97A4E2C7978}" type="presParOf" srcId="{360D5175-5865-4B85-80AA-49F2B353183F}" destId="{51FFE08C-5413-45E6-9887-B40BBF9ACFC5}" srcOrd="5" destOrd="0" presId="urn:microsoft.com/office/officeart/2008/layout/VerticalAccentList"/>
    <dgm:cxn modelId="{315EE876-FFBF-47D5-AD77-A7F255500063}" type="presParOf" srcId="{360D5175-5865-4B85-80AA-49F2B353183F}" destId="{B64ABDEA-6924-4EF2-B952-5162540BF3DA}"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CBDE0F-8511-4F6E-803F-DCCE15B24585}"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3ABC0218-4561-4F40-95B7-5E6528DDA3D3}">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dgm:spPr>
      <dgm:t>
        <a:bodyPr/>
        <a:lstStyle/>
        <a:p>
          <a:r>
            <a:rPr lang="en-US" dirty="0" smtClean="0">
              <a:latin typeface="+mj-lt"/>
            </a:rPr>
            <a:t>Before you enter a username and password into a site, double check the web address to make sure you’re at the correct site and not an imitator.</a:t>
          </a:r>
          <a:endParaRPr lang="en-US" dirty="0">
            <a:latin typeface="+mj-lt"/>
          </a:endParaRPr>
        </a:p>
      </dgm:t>
    </dgm:pt>
    <dgm:pt modelId="{CEEEC3DB-0C5B-4E30-AE21-30F3D78DC63B}" type="parTrans" cxnId="{F7C19F87-C7D7-423A-B307-EDF51942FCA2}">
      <dgm:prSet/>
      <dgm:spPr/>
      <dgm:t>
        <a:bodyPr/>
        <a:lstStyle/>
        <a:p>
          <a:endParaRPr lang="en-US"/>
        </a:p>
      </dgm:t>
    </dgm:pt>
    <dgm:pt modelId="{287518F8-44DE-4DE7-805E-BB8F51CD8522}" type="sibTrans" cxnId="{F7C19F87-C7D7-423A-B307-EDF51942FCA2}">
      <dgm:prSet/>
      <dgm:spPr/>
      <dgm:t>
        <a:bodyPr/>
        <a:lstStyle/>
        <a:p>
          <a:endParaRPr lang="en-US"/>
        </a:p>
      </dgm:t>
    </dgm:pt>
    <dgm:pt modelId="{2DAE8150-4157-4DE0-BDD0-D5DECBD223FF}">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dgm:spPr>
      <dgm:t>
        <a:bodyPr/>
        <a:lstStyle/>
        <a:p>
          <a:r>
            <a:rPr lang="en-US" dirty="0" smtClean="0">
              <a:latin typeface="+mj-lt"/>
            </a:rPr>
            <a:t>The most popular browsers offer tools and settings to help protect you from bad sites. Update your browser frequently and avoid sites it deems unsafe.</a:t>
          </a:r>
          <a:endParaRPr lang="en-US" dirty="0">
            <a:latin typeface="+mj-lt"/>
          </a:endParaRPr>
        </a:p>
      </dgm:t>
    </dgm:pt>
    <dgm:pt modelId="{DE4B6302-4F80-478A-AE70-7EA507466CB7}" type="parTrans" cxnId="{EAF94E6E-5262-49B4-9E91-EAB6D516D6C6}">
      <dgm:prSet/>
      <dgm:spPr/>
      <dgm:t>
        <a:bodyPr/>
        <a:lstStyle/>
        <a:p>
          <a:endParaRPr lang="en-US"/>
        </a:p>
      </dgm:t>
    </dgm:pt>
    <dgm:pt modelId="{1E385FB3-558F-418C-BE0D-19733A558349}" type="sibTrans" cxnId="{EAF94E6E-5262-49B4-9E91-EAB6D516D6C6}">
      <dgm:prSet/>
      <dgm:spPr/>
      <dgm:t>
        <a:bodyPr/>
        <a:lstStyle/>
        <a:p>
          <a:endParaRPr lang="en-US"/>
        </a:p>
      </dgm:t>
    </dgm:pt>
    <dgm:pt modelId="{F8EFFFC7-9B31-43C2-A57F-E8E489AC6B6A}" type="pres">
      <dgm:prSet presAssocID="{78CBDE0F-8511-4F6E-803F-DCCE15B24585}" presName="linearFlow" presStyleCnt="0">
        <dgm:presLayoutVars>
          <dgm:dir/>
          <dgm:resizeHandles val="exact"/>
        </dgm:presLayoutVars>
      </dgm:prSet>
      <dgm:spPr/>
      <dgm:t>
        <a:bodyPr/>
        <a:lstStyle/>
        <a:p>
          <a:endParaRPr lang="en-US"/>
        </a:p>
      </dgm:t>
    </dgm:pt>
    <dgm:pt modelId="{7051136A-9792-4B92-A0C6-4ADDA7F6CEB2}" type="pres">
      <dgm:prSet presAssocID="{3ABC0218-4561-4F40-95B7-5E6528DDA3D3}" presName="comp" presStyleCnt="0"/>
      <dgm:spPr/>
      <dgm:t>
        <a:bodyPr/>
        <a:lstStyle/>
        <a:p>
          <a:endParaRPr lang="en-US"/>
        </a:p>
      </dgm:t>
    </dgm:pt>
    <dgm:pt modelId="{6E40F171-E5F7-4E1C-8A4E-2418296C0D3E}" type="pres">
      <dgm:prSet presAssocID="{3ABC0218-4561-4F40-95B7-5E6528DDA3D3}" presName="rect2" presStyleLbl="node1" presStyleIdx="0" presStyleCnt="2" custScaleX="133629" custLinFactNeighborX="369">
        <dgm:presLayoutVars>
          <dgm:bulletEnabled val="1"/>
        </dgm:presLayoutVars>
      </dgm:prSet>
      <dgm:spPr>
        <a:prstGeom prst="roundRect">
          <a:avLst/>
        </a:prstGeom>
      </dgm:spPr>
      <dgm:t>
        <a:bodyPr/>
        <a:lstStyle/>
        <a:p>
          <a:endParaRPr lang="en-US"/>
        </a:p>
      </dgm:t>
    </dgm:pt>
    <dgm:pt modelId="{A28DA6F3-217F-4AB7-B4F2-A7C5D52F5199}" type="pres">
      <dgm:prSet presAssocID="{3ABC0218-4561-4F40-95B7-5E6528DDA3D3}" presName="rect1" presStyleLbl="lnNode1" presStyleIdx="0" presStyleCnt="2" custLinFactNeighborX="-49696" custLinFactNeighborY="-116"/>
      <dgm:spPr>
        <a:prstGeom prst="noSmoking">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dgm:spPr>
      <dgm:t>
        <a:bodyPr/>
        <a:lstStyle/>
        <a:p>
          <a:endParaRPr lang="en-US"/>
        </a:p>
      </dgm:t>
    </dgm:pt>
    <dgm:pt modelId="{C797F284-3C71-4AAF-AA8D-004A45CC5B1A}" type="pres">
      <dgm:prSet presAssocID="{287518F8-44DE-4DE7-805E-BB8F51CD8522}" presName="sibTrans" presStyleCnt="0"/>
      <dgm:spPr/>
      <dgm:t>
        <a:bodyPr/>
        <a:lstStyle/>
        <a:p>
          <a:endParaRPr lang="en-US"/>
        </a:p>
      </dgm:t>
    </dgm:pt>
    <dgm:pt modelId="{3182A39D-52D5-48D6-ACA5-69767972550D}" type="pres">
      <dgm:prSet presAssocID="{2DAE8150-4157-4DE0-BDD0-D5DECBD223FF}" presName="comp" presStyleCnt="0"/>
      <dgm:spPr/>
      <dgm:t>
        <a:bodyPr/>
        <a:lstStyle/>
        <a:p>
          <a:endParaRPr lang="en-US"/>
        </a:p>
      </dgm:t>
    </dgm:pt>
    <dgm:pt modelId="{EF6B4F41-0116-4B51-B8BC-25D5C3DDD4B9}" type="pres">
      <dgm:prSet presAssocID="{2DAE8150-4157-4DE0-BDD0-D5DECBD223FF}" presName="rect2" presStyleLbl="node1" presStyleIdx="1" presStyleCnt="2" custScaleX="127217" custLinFactNeighborX="-32209" custLinFactNeighborY="33">
        <dgm:presLayoutVars>
          <dgm:bulletEnabled val="1"/>
        </dgm:presLayoutVars>
      </dgm:prSet>
      <dgm:spPr>
        <a:prstGeom prst="roundRect">
          <a:avLst/>
        </a:prstGeom>
      </dgm:spPr>
      <dgm:t>
        <a:bodyPr/>
        <a:lstStyle/>
        <a:p>
          <a:endParaRPr lang="en-US"/>
        </a:p>
      </dgm:t>
    </dgm:pt>
    <dgm:pt modelId="{E41F7CF5-3CE2-47C6-B92A-C14996A33639}" type="pres">
      <dgm:prSet presAssocID="{2DAE8150-4157-4DE0-BDD0-D5DECBD223FF}" presName="rect1" presStyleLbl="lnNode1" presStyleIdx="1" presStyleCnt="2" custLinFactNeighborX="-25943"/>
      <dgm:spPr>
        <a:prstGeom prst="noSmoking">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effectLst>
          <a:outerShdw blurRad="50800" dist="38100" dir="2700000" algn="tl" rotWithShape="0">
            <a:prstClr val="black">
              <a:alpha val="40000"/>
            </a:prstClr>
          </a:outerShdw>
        </a:effectLst>
        <a:scene3d>
          <a:camera prst="orthographicFront"/>
          <a:lightRig rig="threePt" dir="t"/>
        </a:scene3d>
        <a:sp3d>
          <a:bevelT/>
        </a:sp3d>
      </dgm:spPr>
      <dgm:t>
        <a:bodyPr/>
        <a:lstStyle/>
        <a:p>
          <a:endParaRPr lang="en-US"/>
        </a:p>
      </dgm:t>
    </dgm:pt>
  </dgm:ptLst>
  <dgm:cxnLst>
    <dgm:cxn modelId="{3BFB4168-293C-4CF2-BC73-7592424C11CB}" type="presOf" srcId="{2DAE8150-4157-4DE0-BDD0-D5DECBD223FF}" destId="{EF6B4F41-0116-4B51-B8BC-25D5C3DDD4B9}" srcOrd="0" destOrd="0" presId="urn:microsoft.com/office/officeart/2008/layout/AlternatingPictureBlocks"/>
    <dgm:cxn modelId="{0C653FAD-A040-4EC5-817F-C45F1D636AF4}" type="presOf" srcId="{3ABC0218-4561-4F40-95B7-5E6528DDA3D3}" destId="{6E40F171-E5F7-4E1C-8A4E-2418296C0D3E}" srcOrd="0" destOrd="0" presId="urn:microsoft.com/office/officeart/2008/layout/AlternatingPictureBlocks"/>
    <dgm:cxn modelId="{A64F8E70-0023-4368-807A-392BDB31097D}" type="presOf" srcId="{78CBDE0F-8511-4F6E-803F-DCCE15B24585}" destId="{F8EFFFC7-9B31-43C2-A57F-E8E489AC6B6A}" srcOrd="0" destOrd="0" presId="urn:microsoft.com/office/officeart/2008/layout/AlternatingPictureBlocks"/>
    <dgm:cxn modelId="{F7C19F87-C7D7-423A-B307-EDF51942FCA2}" srcId="{78CBDE0F-8511-4F6E-803F-DCCE15B24585}" destId="{3ABC0218-4561-4F40-95B7-5E6528DDA3D3}" srcOrd="0" destOrd="0" parTransId="{CEEEC3DB-0C5B-4E30-AE21-30F3D78DC63B}" sibTransId="{287518F8-44DE-4DE7-805E-BB8F51CD8522}"/>
    <dgm:cxn modelId="{EAF94E6E-5262-49B4-9E91-EAB6D516D6C6}" srcId="{78CBDE0F-8511-4F6E-803F-DCCE15B24585}" destId="{2DAE8150-4157-4DE0-BDD0-D5DECBD223FF}" srcOrd="1" destOrd="0" parTransId="{DE4B6302-4F80-478A-AE70-7EA507466CB7}" sibTransId="{1E385FB3-558F-418C-BE0D-19733A558349}"/>
    <dgm:cxn modelId="{D87F96D8-C4D8-4C41-B51B-F38B025ACB0F}" type="presParOf" srcId="{F8EFFFC7-9B31-43C2-A57F-E8E489AC6B6A}" destId="{7051136A-9792-4B92-A0C6-4ADDA7F6CEB2}" srcOrd="0" destOrd="0" presId="urn:microsoft.com/office/officeart/2008/layout/AlternatingPictureBlocks"/>
    <dgm:cxn modelId="{351190EC-36CB-4CF9-91C8-8E1D176B31E0}" type="presParOf" srcId="{7051136A-9792-4B92-A0C6-4ADDA7F6CEB2}" destId="{6E40F171-E5F7-4E1C-8A4E-2418296C0D3E}" srcOrd="0" destOrd="0" presId="urn:microsoft.com/office/officeart/2008/layout/AlternatingPictureBlocks"/>
    <dgm:cxn modelId="{2025455E-173F-499B-9A84-64F1EC7ED522}" type="presParOf" srcId="{7051136A-9792-4B92-A0C6-4ADDA7F6CEB2}" destId="{A28DA6F3-217F-4AB7-B4F2-A7C5D52F5199}" srcOrd="1" destOrd="0" presId="urn:microsoft.com/office/officeart/2008/layout/AlternatingPictureBlocks"/>
    <dgm:cxn modelId="{FE5DC6A0-21DF-4C94-8F38-FFAE3944EE94}" type="presParOf" srcId="{F8EFFFC7-9B31-43C2-A57F-E8E489AC6B6A}" destId="{C797F284-3C71-4AAF-AA8D-004A45CC5B1A}" srcOrd="1" destOrd="0" presId="urn:microsoft.com/office/officeart/2008/layout/AlternatingPictureBlocks"/>
    <dgm:cxn modelId="{1DC88B4F-98B5-49A0-9ABF-65B464A9D82E}" type="presParOf" srcId="{F8EFFFC7-9B31-43C2-A57F-E8E489AC6B6A}" destId="{3182A39D-52D5-48D6-ACA5-69767972550D}" srcOrd="2" destOrd="0" presId="urn:microsoft.com/office/officeart/2008/layout/AlternatingPictureBlocks"/>
    <dgm:cxn modelId="{6C644459-2AB0-4266-942A-EE5CC46C8894}" type="presParOf" srcId="{3182A39D-52D5-48D6-ACA5-69767972550D}" destId="{EF6B4F41-0116-4B51-B8BC-25D5C3DDD4B9}" srcOrd="0" destOrd="0" presId="urn:microsoft.com/office/officeart/2008/layout/AlternatingPictureBlocks"/>
    <dgm:cxn modelId="{1DBDB4BA-7368-4BFC-932C-2FE231549B78}" type="presParOf" srcId="{3182A39D-52D5-48D6-ACA5-69767972550D}" destId="{E41F7CF5-3CE2-47C6-B92A-C14996A33639}"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161AED-3F09-418F-BFE2-E2857AEBBA9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2BCE5811-3240-4AC9-8229-1E3377CF49AB}">
      <dgm:prSet/>
      <dgm:spPr/>
      <dgm:t>
        <a:bodyPr/>
        <a:lstStyle/>
        <a:p>
          <a:pPr rtl="0"/>
          <a:r>
            <a:rPr lang="en-US" b="0" dirty="0" smtClean="0"/>
            <a:t>Download only from trusted sites.  Malware is often disguised as an innocuous program or file. Download from a site you know and trust, or use the search tool at </a:t>
          </a:r>
          <a:r>
            <a:rPr lang="en-US" b="0" dirty="0" smtClean="0">
              <a:hlinkClick xmlns:r="http://schemas.openxmlformats.org/officeDocument/2006/relationships" r:id="rId1"/>
            </a:rPr>
            <a:t>download.cnet.com </a:t>
          </a:r>
          <a:r>
            <a:rPr lang="en-US" b="0" dirty="0" smtClean="0"/>
            <a:t>to search for downloads that have been verified as safe.</a:t>
          </a:r>
          <a:endParaRPr lang="en-US" dirty="0"/>
        </a:p>
      </dgm:t>
    </dgm:pt>
    <dgm:pt modelId="{4599A549-4C1B-48EA-A739-A9F4DADE2CAE}" type="parTrans" cxnId="{7204E5CA-F44B-47F7-A533-5BA1627B12E5}">
      <dgm:prSet/>
      <dgm:spPr/>
      <dgm:t>
        <a:bodyPr/>
        <a:lstStyle/>
        <a:p>
          <a:endParaRPr lang="en-US"/>
        </a:p>
      </dgm:t>
    </dgm:pt>
    <dgm:pt modelId="{DF989403-027A-4A21-883C-8DD507BCDFFC}" type="sibTrans" cxnId="{7204E5CA-F44B-47F7-A533-5BA1627B12E5}">
      <dgm:prSet/>
      <dgm:spPr/>
      <dgm:t>
        <a:bodyPr/>
        <a:lstStyle/>
        <a:p>
          <a:endParaRPr lang="en-US"/>
        </a:p>
      </dgm:t>
    </dgm:pt>
    <dgm:pt modelId="{E751AF11-C3CF-4425-A20E-B6A89A680193}">
      <dgm:prSet/>
      <dgm:spPr/>
      <dgm:t>
        <a:bodyPr/>
        <a:lstStyle/>
        <a:p>
          <a:pPr rtl="0"/>
          <a:r>
            <a:rPr lang="en-US" b="0" dirty="0" smtClean="0"/>
            <a:t>Save downloads instead of running them. This gives your computer more of a chance to  verify that downloads are safe.</a:t>
          </a:r>
          <a:endParaRPr lang="en-US" dirty="0"/>
        </a:p>
      </dgm:t>
    </dgm:pt>
    <dgm:pt modelId="{DFF9F6C2-A8EE-4B6C-8730-A7C0A45490A1}" type="parTrans" cxnId="{BAD78DE9-CF2F-4CBD-9DCD-A5F77171133F}">
      <dgm:prSet/>
      <dgm:spPr/>
      <dgm:t>
        <a:bodyPr/>
        <a:lstStyle/>
        <a:p>
          <a:endParaRPr lang="en-US"/>
        </a:p>
      </dgm:t>
    </dgm:pt>
    <dgm:pt modelId="{7784B4D5-60A4-4778-8CE7-5BC8E0D94ACB}" type="sibTrans" cxnId="{BAD78DE9-CF2F-4CBD-9DCD-A5F77171133F}">
      <dgm:prSet/>
      <dgm:spPr/>
      <dgm:t>
        <a:bodyPr/>
        <a:lstStyle/>
        <a:p>
          <a:endParaRPr lang="en-US"/>
        </a:p>
      </dgm:t>
    </dgm:pt>
    <dgm:pt modelId="{584B7771-58BE-466E-9850-601F502A1486}">
      <dgm:prSet/>
      <dgm:spPr/>
      <dgm:t>
        <a:bodyPr/>
        <a:lstStyle/>
        <a:p>
          <a:pPr rtl="0"/>
          <a:r>
            <a:rPr lang="en-US" b="0" dirty="0" smtClean="0"/>
            <a:t>Read the privacy and licensing agreement. It’s a pain, we know,  but if you don’t read the fine print, you may be </a:t>
          </a:r>
          <a:r>
            <a:rPr lang="en-US" b="0" dirty="0" smtClean="0"/>
            <a:t>unintentionally agreeing to install spyware or adware on your computer.</a:t>
          </a:r>
          <a:endParaRPr lang="en-US" dirty="0"/>
        </a:p>
      </dgm:t>
    </dgm:pt>
    <dgm:pt modelId="{F03A451D-B175-47EA-9E11-BD2A6CBF2C89}" type="parTrans" cxnId="{59F97D4F-70B6-47F7-BF65-94D257EA7600}">
      <dgm:prSet/>
      <dgm:spPr/>
      <dgm:t>
        <a:bodyPr/>
        <a:lstStyle/>
        <a:p>
          <a:endParaRPr lang="en-US"/>
        </a:p>
      </dgm:t>
    </dgm:pt>
    <dgm:pt modelId="{E2369A5B-88A8-4AFA-BFD4-727BCD05BB57}" type="sibTrans" cxnId="{59F97D4F-70B6-47F7-BF65-94D257EA7600}">
      <dgm:prSet/>
      <dgm:spPr/>
      <dgm:t>
        <a:bodyPr/>
        <a:lstStyle/>
        <a:p>
          <a:endParaRPr lang="en-US"/>
        </a:p>
      </dgm:t>
    </dgm:pt>
    <dgm:pt modelId="{A0A3360E-666A-4507-A127-2EA31CD7C3D9}">
      <dgm:prSet/>
      <dgm:spPr/>
      <dgm:t>
        <a:bodyPr/>
        <a:lstStyle/>
        <a:p>
          <a:pPr rtl="0"/>
          <a:endParaRPr lang="en-US" dirty="0"/>
        </a:p>
      </dgm:t>
    </dgm:pt>
    <dgm:pt modelId="{B730EA69-57E6-48E3-A2E5-22125C9A24A7}" type="parTrans" cxnId="{39832C03-D417-48B6-9E8A-E95CB4C2849D}">
      <dgm:prSet/>
      <dgm:spPr/>
      <dgm:t>
        <a:bodyPr/>
        <a:lstStyle/>
        <a:p>
          <a:endParaRPr lang="en-US"/>
        </a:p>
      </dgm:t>
    </dgm:pt>
    <dgm:pt modelId="{2EF5DD25-7D92-4475-AC0B-B1D87037E2FA}" type="sibTrans" cxnId="{39832C03-D417-48B6-9E8A-E95CB4C2849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46000" r="-46000"/>
          </a:stretch>
        </a:blipFill>
      </dgm:spPr>
      <dgm:t>
        <a:bodyPr/>
        <a:lstStyle/>
        <a:p>
          <a:endParaRPr lang="en-US"/>
        </a:p>
      </dgm:t>
    </dgm:pt>
    <dgm:pt modelId="{E6FAE75C-6606-4173-A053-11BCB09E04BE}" type="pres">
      <dgm:prSet presAssocID="{1E161AED-3F09-418F-BFE2-E2857AEBBA91}" presName="Name0" presStyleCnt="0">
        <dgm:presLayoutVars>
          <dgm:dir/>
        </dgm:presLayoutVars>
      </dgm:prSet>
      <dgm:spPr/>
      <dgm:t>
        <a:bodyPr/>
        <a:lstStyle/>
        <a:p>
          <a:endParaRPr lang="en-US"/>
        </a:p>
      </dgm:t>
    </dgm:pt>
    <dgm:pt modelId="{DE7ACB89-DD69-4073-8DC8-96F9807DF23B}" type="pres">
      <dgm:prSet presAssocID="{2EF5DD25-7D92-4475-AC0B-B1D87037E2FA}" presName="picture_1" presStyleLbl="bgImgPlace1" presStyleIdx="0" presStyleCnt="1" custScaleX="82719" custScaleY="85205" custLinFactNeighborY="-6516"/>
      <dgm:spPr/>
      <dgm:t>
        <a:bodyPr/>
        <a:lstStyle/>
        <a:p>
          <a:endParaRPr lang="en-US"/>
        </a:p>
      </dgm:t>
    </dgm:pt>
    <dgm:pt modelId="{1811076E-314F-421E-960D-CE17D79CCDD7}" type="pres">
      <dgm:prSet presAssocID="{A0A3360E-666A-4507-A127-2EA31CD7C3D9}" presName="text_1" presStyleLbl="node1" presStyleIdx="0" presStyleCnt="0">
        <dgm:presLayoutVars>
          <dgm:bulletEnabled val="1"/>
        </dgm:presLayoutVars>
      </dgm:prSet>
      <dgm:spPr/>
      <dgm:t>
        <a:bodyPr/>
        <a:lstStyle/>
        <a:p>
          <a:endParaRPr lang="en-US"/>
        </a:p>
      </dgm:t>
    </dgm:pt>
    <dgm:pt modelId="{2DB22D93-5CB2-4108-87F4-3BB87FDAF79B}" type="pres">
      <dgm:prSet presAssocID="{1E161AED-3F09-418F-BFE2-E2857AEBBA91}" presName="linV" presStyleCnt="0"/>
      <dgm:spPr/>
    </dgm:pt>
    <dgm:pt modelId="{3E844394-57B8-4D58-AFC3-7686BC0B4AEA}" type="pres">
      <dgm:prSet presAssocID="{2BCE5811-3240-4AC9-8229-1E3377CF49AB}" presName="pair" presStyleCnt="0"/>
      <dgm:spPr/>
    </dgm:pt>
    <dgm:pt modelId="{ED45C96E-3EB6-4701-A515-E70B3AD06308}" type="pres">
      <dgm:prSet presAssocID="{2BCE5811-3240-4AC9-8229-1E3377CF49AB}" presName="spaceH" presStyleLbl="node1" presStyleIdx="0" presStyleCnt="0"/>
      <dgm:spPr/>
    </dgm:pt>
    <dgm:pt modelId="{2A0A874B-98BE-4ACC-B756-77E9C292E36C}" type="pres">
      <dgm:prSet presAssocID="{2BCE5811-3240-4AC9-8229-1E3377CF49AB}" presName="desPictures" presStyleLbl="alignImgPlace1" presStyleIdx="0" presStyleCnt="3"/>
      <dgm:spPr>
        <a:solidFill>
          <a:schemeClr val="accent3"/>
        </a:solidFill>
        <a:effectLst>
          <a:outerShdw blurRad="50800" dist="38100" dir="5400000" algn="t" rotWithShape="0">
            <a:prstClr val="black">
              <a:alpha val="40000"/>
            </a:prstClr>
          </a:outerShdw>
        </a:effectLst>
      </dgm:spPr>
    </dgm:pt>
    <dgm:pt modelId="{57B668D7-03D2-4D93-9175-AF97BCED0E44}" type="pres">
      <dgm:prSet presAssocID="{2BCE5811-3240-4AC9-8229-1E3377CF49AB}" presName="desTextWrapper" presStyleCnt="0"/>
      <dgm:spPr/>
    </dgm:pt>
    <dgm:pt modelId="{0B8F4444-39F9-4767-9779-7905DC01BE2F}" type="pres">
      <dgm:prSet presAssocID="{2BCE5811-3240-4AC9-8229-1E3377CF49AB}" presName="desText" presStyleLbl="revTx" presStyleIdx="0" presStyleCnt="3">
        <dgm:presLayoutVars>
          <dgm:bulletEnabled val="1"/>
        </dgm:presLayoutVars>
      </dgm:prSet>
      <dgm:spPr/>
      <dgm:t>
        <a:bodyPr/>
        <a:lstStyle/>
        <a:p>
          <a:endParaRPr lang="en-US"/>
        </a:p>
      </dgm:t>
    </dgm:pt>
    <dgm:pt modelId="{AFC80572-8C6B-4468-A787-AF400498C268}" type="pres">
      <dgm:prSet presAssocID="{DF989403-027A-4A21-883C-8DD507BCDFFC}" presName="spaceV" presStyleCnt="0"/>
      <dgm:spPr/>
    </dgm:pt>
    <dgm:pt modelId="{E64ADB1A-B9B7-41D4-B703-2F7BA35B5908}" type="pres">
      <dgm:prSet presAssocID="{E751AF11-C3CF-4425-A20E-B6A89A680193}" presName="pair" presStyleCnt="0"/>
      <dgm:spPr/>
    </dgm:pt>
    <dgm:pt modelId="{96FE8334-B5ED-49D8-B53C-6E8E53F560C1}" type="pres">
      <dgm:prSet presAssocID="{E751AF11-C3CF-4425-A20E-B6A89A680193}" presName="spaceH" presStyleLbl="node1" presStyleIdx="0" presStyleCnt="0"/>
      <dgm:spPr/>
    </dgm:pt>
    <dgm:pt modelId="{F245EB40-37DB-4327-8926-48A67440B26C}" type="pres">
      <dgm:prSet presAssocID="{E751AF11-C3CF-4425-A20E-B6A89A680193}" presName="desPictures" presStyleLbl="alignImgPlace1" presStyleIdx="1" presStyleCnt="3"/>
      <dgm:spPr>
        <a:solidFill>
          <a:schemeClr val="accent3"/>
        </a:solidFill>
        <a:effectLst>
          <a:outerShdw blurRad="50800" dist="38100" dir="5400000" algn="t" rotWithShape="0">
            <a:prstClr val="black">
              <a:alpha val="40000"/>
            </a:prstClr>
          </a:outerShdw>
        </a:effectLst>
      </dgm:spPr>
    </dgm:pt>
    <dgm:pt modelId="{46091C79-40AF-4DF9-8CEE-734D5DC61987}" type="pres">
      <dgm:prSet presAssocID="{E751AF11-C3CF-4425-A20E-B6A89A680193}" presName="desTextWrapper" presStyleCnt="0"/>
      <dgm:spPr/>
    </dgm:pt>
    <dgm:pt modelId="{FA316EFC-085C-4677-9643-94E735113809}" type="pres">
      <dgm:prSet presAssocID="{E751AF11-C3CF-4425-A20E-B6A89A680193}" presName="desText" presStyleLbl="revTx" presStyleIdx="1" presStyleCnt="3">
        <dgm:presLayoutVars>
          <dgm:bulletEnabled val="1"/>
        </dgm:presLayoutVars>
      </dgm:prSet>
      <dgm:spPr/>
      <dgm:t>
        <a:bodyPr/>
        <a:lstStyle/>
        <a:p>
          <a:endParaRPr lang="en-US"/>
        </a:p>
      </dgm:t>
    </dgm:pt>
    <dgm:pt modelId="{B5B88213-5E15-4136-945A-BBC70D7EC34F}" type="pres">
      <dgm:prSet presAssocID="{7784B4D5-60A4-4778-8CE7-5BC8E0D94ACB}" presName="spaceV" presStyleCnt="0"/>
      <dgm:spPr/>
    </dgm:pt>
    <dgm:pt modelId="{7E7A38B3-6196-4323-8CF1-C4EC436F6931}" type="pres">
      <dgm:prSet presAssocID="{584B7771-58BE-466E-9850-601F502A1486}" presName="pair" presStyleCnt="0"/>
      <dgm:spPr/>
    </dgm:pt>
    <dgm:pt modelId="{B6E3E5C0-3F4B-4E38-BC73-F370A0D41891}" type="pres">
      <dgm:prSet presAssocID="{584B7771-58BE-466E-9850-601F502A1486}" presName="spaceH" presStyleLbl="node1" presStyleIdx="0" presStyleCnt="0"/>
      <dgm:spPr/>
    </dgm:pt>
    <dgm:pt modelId="{17F87D8F-1AC0-4D1E-882C-3C24AC66F2C3}" type="pres">
      <dgm:prSet presAssocID="{584B7771-58BE-466E-9850-601F502A1486}" presName="desPictures" presStyleLbl="alignImgPlace1" presStyleIdx="2" presStyleCnt="3"/>
      <dgm:spPr>
        <a:solidFill>
          <a:schemeClr val="accent3"/>
        </a:solidFill>
        <a:effectLst>
          <a:outerShdw blurRad="50800" dist="38100" dir="5400000" algn="t" rotWithShape="0">
            <a:prstClr val="black">
              <a:alpha val="40000"/>
            </a:prstClr>
          </a:outerShdw>
        </a:effectLst>
      </dgm:spPr>
    </dgm:pt>
    <dgm:pt modelId="{A38EE0F1-64ED-451B-BC9C-6EDC280B52F1}" type="pres">
      <dgm:prSet presAssocID="{584B7771-58BE-466E-9850-601F502A1486}" presName="desTextWrapper" presStyleCnt="0"/>
      <dgm:spPr/>
    </dgm:pt>
    <dgm:pt modelId="{AA88DD7D-4FA5-443B-9CB8-FB38629C6DB5}" type="pres">
      <dgm:prSet presAssocID="{584B7771-58BE-466E-9850-601F502A1486}" presName="desText" presStyleLbl="revTx" presStyleIdx="2" presStyleCnt="3">
        <dgm:presLayoutVars>
          <dgm:bulletEnabled val="1"/>
        </dgm:presLayoutVars>
      </dgm:prSet>
      <dgm:spPr/>
      <dgm:t>
        <a:bodyPr/>
        <a:lstStyle/>
        <a:p>
          <a:endParaRPr lang="en-US"/>
        </a:p>
      </dgm:t>
    </dgm:pt>
    <dgm:pt modelId="{3FA9957F-B483-4448-8C0B-EC33F234AD2B}" type="pres">
      <dgm:prSet presAssocID="{1E161AED-3F09-418F-BFE2-E2857AEBBA91}" presName="maxNode" presStyleCnt="0"/>
      <dgm:spPr/>
    </dgm:pt>
    <dgm:pt modelId="{6D7AB081-9F13-4349-A43B-EA6E3AABBC86}" type="pres">
      <dgm:prSet presAssocID="{1E161AED-3F09-418F-BFE2-E2857AEBBA91}" presName="Name33" presStyleCnt="0"/>
      <dgm:spPr/>
    </dgm:pt>
  </dgm:ptLst>
  <dgm:cxnLst>
    <dgm:cxn modelId="{1C10FDC8-CDD2-475A-8445-A329A0600952}" type="presOf" srcId="{E751AF11-C3CF-4425-A20E-B6A89A680193}" destId="{FA316EFC-085C-4677-9643-94E735113809}" srcOrd="0" destOrd="0" presId="urn:microsoft.com/office/officeart/2008/layout/AccentedPicture"/>
    <dgm:cxn modelId="{CF053AFF-5082-4DB9-BE94-784E4C6CAAD8}" type="presOf" srcId="{A0A3360E-666A-4507-A127-2EA31CD7C3D9}" destId="{1811076E-314F-421E-960D-CE17D79CCDD7}" srcOrd="0" destOrd="0" presId="urn:microsoft.com/office/officeart/2008/layout/AccentedPicture"/>
    <dgm:cxn modelId="{7204E5CA-F44B-47F7-A533-5BA1627B12E5}" srcId="{1E161AED-3F09-418F-BFE2-E2857AEBBA91}" destId="{2BCE5811-3240-4AC9-8229-1E3377CF49AB}" srcOrd="1" destOrd="0" parTransId="{4599A549-4C1B-48EA-A739-A9F4DADE2CAE}" sibTransId="{DF989403-027A-4A21-883C-8DD507BCDFFC}"/>
    <dgm:cxn modelId="{A2AC0D55-F8DB-4EDB-AC79-604D44FADDFA}" type="presOf" srcId="{584B7771-58BE-466E-9850-601F502A1486}" destId="{AA88DD7D-4FA5-443B-9CB8-FB38629C6DB5}" srcOrd="0" destOrd="0" presId="urn:microsoft.com/office/officeart/2008/layout/AccentedPicture"/>
    <dgm:cxn modelId="{BAD78DE9-CF2F-4CBD-9DCD-A5F77171133F}" srcId="{1E161AED-3F09-418F-BFE2-E2857AEBBA91}" destId="{E751AF11-C3CF-4425-A20E-B6A89A680193}" srcOrd="2" destOrd="0" parTransId="{DFF9F6C2-A8EE-4B6C-8730-A7C0A45490A1}" sibTransId="{7784B4D5-60A4-4778-8CE7-5BC8E0D94ACB}"/>
    <dgm:cxn modelId="{82A5DA97-F3E9-4246-B1A5-372A62B9960B}" type="presOf" srcId="{1E161AED-3F09-418F-BFE2-E2857AEBBA91}" destId="{E6FAE75C-6606-4173-A053-11BCB09E04BE}" srcOrd="0" destOrd="0" presId="urn:microsoft.com/office/officeart/2008/layout/AccentedPicture"/>
    <dgm:cxn modelId="{39832C03-D417-48B6-9E8A-E95CB4C2849D}" srcId="{1E161AED-3F09-418F-BFE2-E2857AEBBA91}" destId="{A0A3360E-666A-4507-A127-2EA31CD7C3D9}" srcOrd="0" destOrd="0" parTransId="{B730EA69-57E6-48E3-A2E5-22125C9A24A7}" sibTransId="{2EF5DD25-7D92-4475-AC0B-B1D87037E2FA}"/>
    <dgm:cxn modelId="{59F97D4F-70B6-47F7-BF65-94D257EA7600}" srcId="{1E161AED-3F09-418F-BFE2-E2857AEBBA91}" destId="{584B7771-58BE-466E-9850-601F502A1486}" srcOrd="3" destOrd="0" parTransId="{F03A451D-B175-47EA-9E11-BD2A6CBF2C89}" sibTransId="{E2369A5B-88A8-4AFA-BFD4-727BCD05BB57}"/>
    <dgm:cxn modelId="{93E7951B-AEA8-4352-A226-D137B10F6912}" type="presOf" srcId="{2BCE5811-3240-4AC9-8229-1E3377CF49AB}" destId="{0B8F4444-39F9-4767-9779-7905DC01BE2F}" srcOrd="0" destOrd="0" presId="urn:microsoft.com/office/officeart/2008/layout/AccentedPicture"/>
    <dgm:cxn modelId="{32DBDFDF-2300-4BF8-B620-898F8F276225}" type="presOf" srcId="{2EF5DD25-7D92-4475-AC0B-B1D87037E2FA}" destId="{DE7ACB89-DD69-4073-8DC8-96F9807DF23B}" srcOrd="0" destOrd="0" presId="urn:microsoft.com/office/officeart/2008/layout/AccentedPicture"/>
    <dgm:cxn modelId="{0EA8ADCA-32FB-4458-9F7C-AE8FFF318199}" type="presParOf" srcId="{E6FAE75C-6606-4173-A053-11BCB09E04BE}" destId="{DE7ACB89-DD69-4073-8DC8-96F9807DF23B}" srcOrd="0" destOrd="0" presId="urn:microsoft.com/office/officeart/2008/layout/AccentedPicture"/>
    <dgm:cxn modelId="{06F4C6B3-0DF0-4A08-8581-A538D2894B10}" type="presParOf" srcId="{E6FAE75C-6606-4173-A053-11BCB09E04BE}" destId="{1811076E-314F-421E-960D-CE17D79CCDD7}" srcOrd="1" destOrd="0" presId="urn:microsoft.com/office/officeart/2008/layout/AccentedPicture"/>
    <dgm:cxn modelId="{3CBB132C-52DF-4E33-BBB8-CB5F04C9B599}" type="presParOf" srcId="{E6FAE75C-6606-4173-A053-11BCB09E04BE}" destId="{2DB22D93-5CB2-4108-87F4-3BB87FDAF79B}" srcOrd="2" destOrd="0" presId="urn:microsoft.com/office/officeart/2008/layout/AccentedPicture"/>
    <dgm:cxn modelId="{B1C9B6D5-A1A8-4AF1-9903-DE05EB463044}" type="presParOf" srcId="{2DB22D93-5CB2-4108-87F4-3BB87FDAF79B}" destId="{3E844394-57B8-4D58-AFC3-7686BC0B4AEA}" srcOrd="0" destOrd="0" presId="urn:microsoft.com/office/officeart/2008/layout/AccentedPicture"/>
    <dgm:cxn modelId="{03DF8DF3-940C-449B-ACCD-193CDFCCF6BB}" type="presParOf" srcId="{3E844394-57B8-4D58-AFC3-7686BC0B4AEA}" destId="{ED45C96E-3EB6-4701-A515-E70B3AD06308}" srcOrd="0" destOrd="0" presId="urn:microsoft.com/office/officeart/2008/layout/AccentedPicture"/>
    <dgm:cxn modelId="{5BC46E4F-AF42-4179-B137-E878BE32E87E}" type="presParOf" srcId="{3E844394-57B8-4D58-AFC3-7686BC0B4AEA}" destId="{2A0A874B-98BE-4ACC-B756-77E9C292E36C}" srcOrd="1" destOrd="0" presId="urn:microsoft.com/office/officeart/2008/layout/AccentedPicture"/>
    <dgm:cxn modelId="{4D5250E4-BC59-46CC-9D35-791FD0EF149A}" type="presParOf" srcId="{3E844394-57B8-4D58-AFC3-7686BC0B4AEA}" destId="{57B668D7-03D2-4D93-9175-AF97BCED0E44}" srcOrd="2" destOrd="0" presId="urn:microsoft.com/office/officeart/2008/layout/AccentedPicture"/>
    <dgm:cxn modelId="{E8D6CC4D-B025-47E2-B198-420BF7E87C7E}" type="presParOf" srcId="{57B668D7-03D2-4D93-9175-AF97BCED0E44}" destId="{0B8F4444-39F9-4767-9779-7905DC01BE2F}" srcOrd="0" destOrd="0" presId="urn:microsoft.com/office/officeart/2008/layout/AccentedPicture"/>
    <dgm:cxn modelId="{58E9632A-5420-4F04-A889-E1BABF948043}" type="presParOf" srcId="{2DB22D93-5CB2-4108-87F4-3BB87FDAF79B}" destId="{AFC80572-8C6B-4468-A787-AF400498C268}" srcOrd="1" destOrd="0" presId="urn:microsoft.com/office/officeart/2008/layout/AccentedPicture"/>
    <dgm:cxn modelId="{B564CD4B-5A27-47F8-A828-EEA2DA4962B2}" type="presParOf" srcId="{2DB22D93-5CB2-4108-87F4-3BB87FDAF79B}" destId="{E64ADB1A-B9B7-41D4-B703-2F7BA35B5908}" srcOrd="2" destOrd="0" presId="urn:microsoft.com/office/officeart/2008/layout/AccentedPicture"/>
    <dgm:cxn modelId="{6D039A67-5414-4D04-B249-DDE987809903}" type="presParOf" srcId="{E64ADB1A-B9B7-41D4-B703-2F7BA35B5908}" destId="{96FE8334-B5ED-49D8-B53C-6E8E53F560C1}" srcOrd="0" destOrd="0" presId="urn:microsoft.com/office/officeart/2008/layout/AccentedPicture"/>
    <dgm:cxn modelId="{3349C831-503C-4F35-8E6F-E2CF7F7A4031}" type="presParOf" srcId="{E64ADB1A-B9B7-41D4-B703-2F7BA35B5908}" destId="{F245EB40-37DB-4327-8926-48A67440B26C}" srcOrd="1" destOrd="0" presId="urn:microsoft.com/office/officeart/2008/layout/AccentedPicture"/>
    <dgm:cxn modelId="{8EEA30A7-5095-4BF7-A9A6-609D12C2F432}" type="presParOf" srcId="{E64ADB1A-B9B7-41D4-B703-2F7BA35B5908}" destId="{46091C79-40AF-4DF9-8CEE-734D5DC61987}" srcOrd="2" destOrd="0" presId="urn:microsoft.com/office/officeart/2008/layout/AccentedPicture"/>
    <dgm:cxn modelId="{B1550323-6AA2-41BC-9E02-8C86555D465F}" type="presParOf" srcId="{46091C79-40AF-4DF9-8CEE-734D5DC61987}" destId="{FA316EFC-085C-4677-9643-94E735113809}" srcOrd="0" destOrd="0" presId="urn:microsoft.com/office/officeart/2008/layout/AccentedPicture"/>
    <dgm:cxn modelId="{A71363D8-EAB2-4C40-A89B-D3BBE0B2DAC8}" type="presParOf" srcId="{2DB22D93-5CB2-4108-87F4-3BB87FDAF79B}" destId="{B5B88213-5E15-4136-945A-BBC70D7EC34F}" srcOrd="3" destOrd="0" presId="urn:microsoft.com/office/officeart/2008/layout/AccentedPicture"/>
    <dgm:cxn modelId="{1F87CF10-BDB0-4E87-81A1-FDEBD6AF35A4}" type="presParOf" srcId="{2DB22D93-5CB2-4108-87F4-3BB87FDAF79B}" destId="{7E7A38B3-6196-4323-8CF1-C4EC436F6931}" srcOrd="4" destOrd="0" presId="urn:microsoft.com/office/officeart/2008/layout/AccentedPicture"/>
    <dgm:cxn modelId="{24B254F2-86C8-4DF4-9433-382530014650}" type="presParOf" srcId="{7E7A38B3-6196-4323-8CF1-C4EC436F6931}" destId="{B6E3E5C0-3F4B-4E38-BC73-F370A0D41891}" srcOrd="0" destOrd="0" presId="urn:microsoft.com/office/officeart/2008/layout/AccentedPicture"/>
    <dgm:cxn modelId="{5038928A-034C-4E86-AC2B-2097BE1A0F6C}" type="presParOf" srcId="{7E7A38B3-6196-4323-8CF1-C4EC436F6931}" destId="{17F87D8F-1AC0-4D1E-882C-3C24AC66F2C3}" srcOrd="1" destOrd="0" presId="urn:microsoft.com/office/officeart/2008/layout/AccentedPicture"/>
    <dgm:cxn modelId="{598AC3A6-560F-48FE-8455-EA7963B57D19}" type="presParOf" srcId="{7E7A38B3-6196-4323-8CF1-C4EC436F6931}" destId="{A38EE0F1-64ED-451B-BC9C-6EDC280B52F1}" srcOrd="2" destOrd="0" presId="urn:microsoft.com/office/officeart/2008/layout/AccentedPicture"/>
    <dgm:cxn modelId="{295DF55B-6575-4BCC-A425-18B3CE3C91B9}" type="presParOf" srcId="{A38EE0F1-64ED-451B-BC9C-6EDC280B52F1}" destId="{AA88DD7D-4FA5-443B-9CB8-FB38629C6DB5}" srcOrd="0" destOrd="0" presId="urn:microsoft.com/office/officeart/2008/layout/AccentedPicture"/>
    <dgm:cxn modelId="{0CC28E4E-BB40-4E33-91A2-0B5655438F22}" type="presParOf" srcId="{E6FAE75C-6606-4173-A053-11BCB09E04BE}" destId="{3FA9957F-B483-4448-8C0B-EC33F234AD2B}" srcOrd="3" destOrd="0" presId="urn:microsoft.com/office/officeart/2008/layout/AccentedPicture"/>
    <dgm:cxn modelId="{DF383DBE-57BD-4432-8CC8-3E27AD4D82ED}" type="presParOf" srcId="{3FA9957F-B483-4448-8C0B-EC33F234AD2B}" destId="{6D7AB081-9F13-4349-A43B-EA6E3AABBC86}"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E4B9D3-A330-4141-A0B6-70203976933E}"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063A502A-83B0-40B2-84CA-1E04A3F97ADA}">
      <dgm:prSet custT="1"/>
      <dgm:spPr>
        <a:solidFill>
          <a:schemeClr val="tx2"/>
        </a:solidFill>
        <a:effectLst>
          <a:outerShdw blurRad="50800" dist="38100" dir="2700000" algn="tl" rotWithShape="0">
            <a:prstClr val="black">
              <a:alpha val="40000"/>
            </a:prstClr>
          </a:outerShdw>
        </a:effectLst>
      </dgm:spPr>
      <dgm:t>
        <a:bodyPr/>
        <a:lstStyle/>
        <a:p>
          <a:pPr rtl="0"/>
          <a:r>
            <a:rPr lang="en-US" sz="1600" dirty="0" smtClean="0">
              <a:latin typeface="+mj-lt"/>
            </a:rPr>
            <a:t>Antivirus</a:t>
          </a:r>
          <a:r>
            <a:rPr lang="en-US" sz="1600" dirty="0" smtClean="0"/>
            <a:t> - specifically protects against viruses</a:t>
          </a:r>
          <a:endParaRPr lang="en-US" sz="1600" dirty="0"/>
        </a:p>
      </dgm:t>
    </dgm:pt>
    <dgm:pt modelId="{A3CCD4BD-C7A6-4182-B41A-B0FBB2F9ABC6}" type="parTrans" cxnId="{1869895C-BEEB-486F-B729-7D6872153E35}">
      <dgm:prSet/>
      <dgm:spPr/>
      <dgm:t>
        <a:bodyPr/>
        <a:lstStyle/>
        <a:p>
          <a:endParaRPr lang="en-US"/>
        </a:p>
      </dgm:t>
    </dgm:pt>
    <dgm:pt modelId="{4433ECC2-65C0-4112-ADAC-F7010BD223A4}" type="sibTrans" cxnId="{1869895C-BEEB-486F-B729-7D6872153E35}">
      <dgm:prSet/>
      <dgm:spPr>
        <a:ln w="28575">
          <a:prstDash val="sysDash"/>
        </a:ln>
      </dgm:spPr>
      <dgm:t>
        <a:bodyPr/>
        <a:lstStyle/>
        <a:p>
          <a:endParaRPr lang="en-US"/>
        </a:p>
      </dgm:t>
    </dgm:pt>
    <dgm:pt modelId="{94ABE29F-5C7B-477A-A22E-F211AB8AA6A1}">
      <dgm:prSet custT="1"/>
      <dgm:spPr>
        <a:solidFill>
          <a:schemeClr val="tx2"/>
        </a:solidFill>
        <a:effectLst>
          <a:outerShdw blurRad="50800" dist="38100" dir="2700000" algn="tl" rotWithShape="0">
            <a:prstClr val="black">
              <a:alpha val="40000"/>
            </a:prstClr>
          </a:outerShdw>
        </a:effectLst>
      </dgm:spPr>
      <dgm:t>
        <a:bodyPr/>
        <a:lstStyle/>
        <a:p>
          <a:pPr rtl="0"/>
          <a:r>
            <a:rPr lang="en-US" sz="1600" dirty="0" smtClean="0">
              <a:latin typeface="+mj-lt"/>
            </a:rPr>
            <a:t>Anti-spyware </a:t>
          </a:r>
          <a:r>
            <a:rPr lang="en-US" sz="1600" dirty="0" smtClean="0"/>
            <a:t>- protects against malicious software that may be gathering your information without your knowledge</a:t>
          </a:r>
          <a:endParaRPr lang="en-US" sz="1600" dirty="0"/>
        </a:p>
      </dgm:t>
    </dgm:pt>
    <dgm:pt modelId="{5587323B-689B-4BAA-8C99-ADE762BA6E25}" type="parTrans" cxnId="{72BCDC19-E8FA-4269-A5F2-4CAB3970EC3E}">
      <dgm:prSet/>
      <dgm:spPr/>
      <dgm:t>
        <a:bodyPr/>
        <a:lstStyle/>
        <a:p>
          <a:endParaRPr lang="en-US"/>
        </a:p>
      </dgm:t>
    </dgm:pt>
    <dgm:pt modelId="{18194B5C-6100-4223-8B46-3014767688FD}" type="sibTrans" cxnId="{72BCDC19-E8FA-4269-A5F2-4CAB3970EC3E}">
      <dgm:prSet/>
      <dgm:spPr>
        <a:ln w="28575">
          <a:prstDash val="sysDash"/>
        </a:ln>
      </dgm:spPr>
      <dgm:t>
        <a:bodyPr/>
        <a:lstStyle/>
        <a:p>
          <a:endParaRPr lang="en-US"/>
        </a:p>
      </dgm:t>
    </dgm:pt>
    <dgm:pt modelId="{6FA8E398-2425-4812-90EB-67C7488CEC85}">
      <dgm:prSet custT="1"/>
      <dgm:spPr>
        <a:solidFill>
          <a:schemeClr val="tx2"/>
        </a:solidFill>
        <a:effectLst>
          <a:outerShdw blurRad="50800" dist="38100" dir="2700000" algn="tl" rotWithShape="0">
            <a:prstClr val="black">
              <a:alpha val="40000"/>
            </a:prstClr>
          </a:outerShdw>
        </a:effectLst>
      </dgm:spPr>
      <dgm:t>
        <a:bodyPr/>
        <a:lstStyle/>
        <a:p>
          <a:pPr rtl="0"/>
          <a:r>
            <a:rPr lang="en-US" sz="1600" b="0" dirty="0" smtClean="0">
              <a:latin typeface="+mj-lt"/>
            </a:rPr>
            <a:t>Firewall </a:t>
          </a:r>
          <a:r>
            <a:rPr lang="en-US" sz="1600" dirty="0" smtClean="0"/>
            <a:t>- screens out threats that try to reach your computer over the Internet</a:t>
          </a:r>
          <a:endParaRPr lang="en-US" sz="1600" dirty="0"/>
        </a:p>
      </dgm:t>
    </dgm:pt>
    <dgm:pt modelId="{E4A2ACC8-4099-41C3-8116-8A753D712F0D}" type="parTrans" cxnId="{CAA158E2-DD97-44FB-AB81-B61CCDDF11B2}">
      <dgm:prSet/>
      <dgm:spPr/>
      <dgm:t>
        <a:bodyPr/>
        <a:lstStyle/>
        <a:p>
          <a:endParaRPr lang="en-US"/>
        </a:p>
      </dgm:t>
    </dgm:pt>
    <dgm:pt modelId="{D6BF5A9E-5B20-4FD0-9157-AAB2BA4507C0}" type="sibTrans" cxnId="{CAA158E2-DD97-44FB-AB81-B61CCDDF11B2}">
      <dgm:prSet/>
      <dgm:spPr>
        <a:ln w="28575">
          <a:prstDash val="sysDash"/>
        </a:ln>
      </dgm:spPr>
      <dgm:t>
        <a:bodyPr/>
        <a:lstStyle/>
        <a:p>
          <a:endParaRPr lang="en-US"/>
        </a:p>
      </dgm:t>
    </dgm:pt>
    <dgm:pt modelId="{4EA5CDF0-CCAF-4231-B5BF-786C4A0DD698}" type="pres">
      <dgm:prSet presAssocID="{8EE4B9D3-A330-4141-A0B6-70203976933E}" presName="cycle" presStyleCnt="0">
        <dgm:presLayoutVars>
          <dgm:dir/>
          <dgm:resizeHandles val="exact"/>
        </dgm:presLayoutVars>
      </dgm:prSet>
      <dgm:spPr/>
      <dgm:t>
        <a:bodyPr/>
        <a:lstStyle/>
        <a:p>
          <a:endParaRPr lang="en-US"/>
        </a:p>
      </dgm:t>
    </dgm:pt>
    <dgm:pt modelId="{7BE853FA-0547-44CD-88D5-DEF6A7C36E93}" type="pres">
      <dgm:prSet presAssocID="{063A502A-83B0-40B2-84CA-1E04A3F97ADA}" presName="node" presStyleLbl="node1" presStyleIdx="0" presStyleCnt="3" custScaleX="134973" custScaleY="124418" custRadScaleRad="92740">
        <dgm:presLayoutVars>
          <dgm:bulletEnabled val="1"/>
        </dgm:presLayoutVars>
      </dgm:prSet>
      <dgm:spPr/>
      <dgm:t>
        <a:bodyPr/>
        <a:lstStyle/>
        <a:p>
          <a:endParaRPr lang="en-US"/>
        </a:p>
      </dgm:t>
    </dgm:pt>
    <dgm:pt modelId="{F9B54D01-481F-4C11-857F-040D0C5206B7}" type="pres">
      <dgm:prSet presAssocID="{063A502A-83B0-40B2-84CA-1E04A3F97ADA}" presName="spNode" presStyleCnt="0"/>
      <dgm:spPr/>
    </dgm:pt>
    <dgm:pt modelId="{FBF98D29-6FFC-4B2D-BCC9-BC7ADE3E680B}" type="pres">
      <dgm:prSet presAssocID="{4433ECC2-65C0-4112-ADAC-F7010BD223A4}" presName="sibTrans" presStyleLbl="sibTrans1D1" presStyleIdx="0" presStyleCnt="3"/>
      <dgm:spPr/>
      <dgm:t>
        <a:bodyPr/>
        <a:lstStyle/>
        <a:p>
          <a:endParaRPr lang="en-US"/>
        </a:p>
      </dgm:t>
    </dgm:pt>
    <dgm:pt modelId="{16991497-34B4-4976-AA6B-EB4DAA190755}" type="pres">
      <dgm:prSet presAssocID="{94ABE29F-5C7B-477A-A22E-F211AB8AA6A1}" presName="node" presStyleLbl="node1" presStyleIdx="1" presStyleCnt="3" custScaleX="131478" custScaleY="131966" custRadScaleRad="100394" custRadScaleInc="-48033">
        <dgm:presLayoutVars>
          <dgm:bulletEnabled val="1"/>
        </dgm:presLayoutVars>
      </dgm:prSet>
      <dgm:spPr/>
      <dgm:t>
        <a:bodyPr/>
        <a:lstStyle/>
        <a:p>
          <a:endParaRPr lang="en-US"/>
        </a:p>
      </dgm:t>
    </dgm:pt>
    <dgm:pt modelId="{D647D7F3-33ED-4517-87F1-81CC35A578EF}" type="pres">
      <dgm:prSet presAssocID="{94ABE29F-5C7B-477A-A22E-F211AB8AA6A1}" presName="spNode" presStyleCnt="0"/>
      <dgm:spPr/>
    </dgm:pt>
    <dgm:pt modelId="{5313A5E9-997D-4715-8975-01BD62BF8316}" type="pres">
      <dgm:prSet presAssocID="{18194B5C-6100-4223-8B46-3014767688FD}" presName="sibTrans" presStyleLbl="sibTrans1D1" presStyleIdx="1" presStyleCnt="3"/>
      <dgm:spPr/>
      <dgm:t>
        <a:bodyPr/>
        <a:lstStyle/>
        <a:p>
          <a:endParaRPr lang="en-US"/>
        </a:p>
      </dgm:t>
    </dgm:pt>
    <dgm:pt modelId="{B69E7410-1521-4D30-99A1-25903B7EB0E3}" type="pres">
      <dgm:prSet presAssocID="{6FA8E398-2425-4812-90EB-67C7488CEC85}" presName="node" presStyleLbl="node1" presStyleIdx="2" presStyleCnt="3" custScaleX="139546" custScaleY="131966" custRadScaleRad="96054" custRadScaleInc="46799">
        <dgm:presLayoutVars>
          <dgm:bulletEnabled val="1"/>
        </dgm:presLayoutVars>
      </dgm:prSet>
      <dgm:spPr/>
      <dgm:t>
        <a:bodyPr/>
        <a:lstStyle/>
        <a:p>
          <a:endParaRPr lang="en-US"/>
        </a:p>
      </dgm:t>
    </dgm:pt>
    <dgm:pt modelId="{6631CDD3-00E3-4F61-97A9-A8C6D59943AF}" type="pres">
      <dgm:prSet presAssocID="{6FA8E398-2425-4812-90EB-67C7488CEC85}" presName="spNode" presStyleCnt="0"/>
      <dgm:spPr/>
    </dgm:pt>
    <dgm:pt modelId="{8B14214D-0452-4E47-AC87-E032064D0384}" type="pres">
      <dgm:prSet presAssocID="{D6BF5A9E-5B20-4FD0-9157-AAB2BA4507C0}" presName="sibTrans" presStyleLbl="sibTrans1D1" presStyleIdx="2" presStyleCnt="3"/>
      <dgm:spPr/>
      <dgm:t>
        <a:bodyPr/>
        <a:lstStyle/>
        <a:p>
          <a:endParaRPr lang="en-US"/>
        </a:p>
      </dgm:t>
    </dgm:pt>
  </dgm:ptLst>
  <dgm:cxnLst>
    <dgm:cxn modelId="{B0A03943-C95C-42C6-8CA7-F23FD0C12028}" type="presOf" srcId="{6FA8E398-2425-4812-90EB-67C7488CEC85}" destId="{B69E7410-1521-4D30-99A1-25903B7EB0E3}" srcOrd="0" destOrd="0" presId="urn:microsoft.com/office/officeart/2005/8/layout/cycle6"/>
    <dgm:cxn modelId="{89ACF8B0-7450-4332-BB51-98CB2310F519}" type="presOf" srcId="{063A502A-83B0-40B2-84CA-1E04A3F97ADA}" destId="{7BE853FA-0547-44CD-88D5-DEF6A7C36E93}" srcOrd="0" destOrd="0" presId="urn:microsoft.com/office/officeart/2005/8/layout/cycle6"/>
    <dgm:cxn modelId="{1869895C-BEEB-486F-B729-7D6872153E35}" srcId="{8EE4B9D3-A330-4141-A0B6-70203976933E}" destId="{063A502A-83B0-40B2-84CA-1E04A3F97ADA}" srcOrd="0" destOrd="0" parTransId="{A3CCD4BD-C7A6-4182-B41A-B0FBB2F9ABC6}" sibTransId="{4433ECC2-65C0-4112-ADAC-F7010BD223A4}"/>
    <dgm:cxn modelId="{DD8229E2-89FD-436C-8461-5185AC85A95A}" type="presOf" srcId="{4433ECC2-65C0-4112-ADAC-F7010BD223A4}" destId="{FBF98D29-6FFC-4B2D-BCC9-BC7ADE3E680B}" srcOrd="0" destOrd="0" presId="urn:microsoft.com/office/officeart/2005/8/layout/cycle6"/>
    <dgm:cxn modelId="{7D9291A4-9132-43DC-A1B6-EBFE4590F408}" type="presOf" srcId="{18194B5C-6100-4223-8B46-3014767688FD}" destId="{5313A5E9-997D-4715-8975-01BD62BF8316}" srcOrd="0" destOrd="0" presId="urn:microsoft.com/office/officeart/2005/8/layout/cycle6"/>
    <dgm:cxn modelId="{D5C184BA-DD64-4284-B9E8-21B5F4638D6D}" type="presOf" srcId="{D6BF5A9E-5B20-4FD0-9157-AAB2BA4507C0}" destId="{8B14214D-0452-4E47-AC87-E032064D0384}" srcOrd="0" destOrd="0" presId="urn:microsoft.com/office/officeart/2005/8/layout/cycle6"/>
    <dgm:cxn modelId="{CAA158E2-DD97-44FB-AB81-B61CCDDF11B2}" srcId="{8EE4B9D3-A330-4141-A0B6-70203976933E}" destId="{6FA8E398-2425-4812-90EB-67C7488CEC85}" srcOrd="2" destOrd="0" parTransId="{E4A2ACC8-4099-41C3-8116-8A753D712F0D}" sibTransId="{D6BF5A9E-5B20-4FD0-9157-AAB2BA4507C0}"/>
    <dgm:cxn modelId="{A861CB61-F55A-4F85-B5BE-14F3CF3620FB}" type="presOf" srcId="{8EE4B9D3-A330-4141-A0B6-70203976933E}" destId="{4EA5CDF0-CCAF-4231-B5BF-786C4A0DD698}" srcOrd="0" destOrd="0" presId="urn:microsoft.com/office/officeart/2005/8/layout/cycle6"/>
    <dgm:cxn modelId="{72BCDC19-E8FA-4269-A5F2-4CAB3970EC3E}" srcId="{8EE4B9D3-A330-4141-A0B6-70203976933E}" destId="{94ABE29F-5C7B-477A-A22E-F211AB8AA6A1}" srcOrd="1" destOrd="0" parTransId="{5587323B-689B-4BAA-8C99-ADE762BA6E25}" sibTransId="{18194B5C-6100-4223-8B46-3014767688FD}"/>
    <dgm:cxn modelId="{4CE3B30D-61B5-457C-8F20-DF430F6E57AE}" type="presOf" srcId="{94ABE29F-5C7B-477A-A22E-F211AB8AA6A1}" destId="{16991497-34B4-4976-AA6B-EB4DAA190755}" srcOrd="0" destOrd="0" presId="urn:microsoft.com/office/officeart/2005/8/layout/cycle6"/>
    <dgm:cxn modelId="{0A88019F-EE8E-4060-A82F-91C2F64BFA71}" type="presParOf" srcId="{4EA5CDF0-CCAF-4231-B5BF-786C4A0DD698}" destId="{7BE853FA-0547-44CD-88D5-DEF6A7C36E93}" srcOrd="0" destOrd="0" presId="urn:microsoft.com/office/officeart/2005/8/layout/cycle6"/>
    <dgm:cxn modelId="{0714CF96-0DE8-4C76-A47A-CEC0BD9B95BF}" type="presParOf" srcId="{4EA5CDF0-CCAF-4231-B5BF-786C4A0DD698}" destId="{F9B54D01-481F-4C11-857F-040D0C5206B7}" srcOrd="1" destOrd="0" presId="urn:microsoft.com/office/officeart/2005/8/layout/cycle6"/>
    <dgm:cxn modelId="{5F6B6361-AB76-4410-858C-BD71A8891219}" type="presParOf" srcId="{4EA5CDF0-CCAF-4231-B5BF-786C4A0DD698}" destId="{FBF98D29-6FFC-4B2D-BCC9-BC7ADE3E680B}" srcOrd="2" destOrd="0" presId="urn:microsoft.com/office/officeart/2005/8/layout/cycle6"/>
    <dgm:cxn modelId="{AD22289A-5170-4A35-BB16-517B2BA3EDC5}" type="presParOf" srcId="{4EA5CDF0-CCAF-4231-B5BF-786C4A0DD698}" destId="{16991497-34B4-4976-AA6B-EB4DAA190755}" srcOrd="3" destOrd="0" presId="urn:microsoft.com/office/officeart/2005/8/layout/cycle6"/>
    <dgm:cxn modelId="{FB0EEA93-8109-425D-9524-1D391D306925}" type="presParOf" srcId="{4EA5CDF0-CCAF-4231-B5BF-786C4A0DD698}" destId="{D647D7F3-33ED-4517-87F1-81CC35A578EF}" srcOrd="4" destOrd="0" presId="urn:microsoft.com/office/officeart/2005/8/layout/cycle6"/>
    <dgm:cxn modelId="{5B9B4816-D3CA-49D0-BFB6-D6F47628C54D}" type="presParOf" srcId="{4EA5CDF0-CCAF-4231-B5BF-786C4A0DD698}" destId="{5313A5E9-997D-4715-8975-01BD62BF8316}" srcOrd="5" destOrd="0" presId="urn:microsoft.com/office/officeart/2005/8/layout/cycle6"/>
    <dgm:cxn modelId="{9371BE4A-599E-47E1-83A3-E0D8D66A1D3F}" type="presParOf" srcId="{4EA5CDF0-CCAF-4231-B5BF-786C4A0DD698}" destId="{B69E7410-1521-4D30-99A1-25903B7EB0E3}" srcOrd="6" destOrd="0" presId="urn:microsoft.com/office/officeart/2005/8/layout/cycle6"/>
    <dgm:cxn modelId="{2F42AA4D-5B74-405E-BBA0-37D5563EFF92}" type="presParOf" srcId="{4EA5CDF0-CCAF-4231-B5BF-786C4A0DD698}" destId="{6631CDD3-00E3-4F61-97A9-A8C6D59943AF}" srcOrd="7" destOrd="0" presId="urn:microsoft.com/office/officeart/2005/8/layout/cycle6"/>
    <dgm:cxn modelId="{6537E66C-D92E-4238-B6A0-A420F0430114}" type="presParOf" srcId="{4EA5CDF0-CCAF-4231-B5BF-786C4A0DD698}" destId="{8B14214D-0452-4E47-AC87-E032064D0384}"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64BDE-89B4-40DF-91B8-94EDC452F5C8}">
      <dsp:nvSpPr>
        <dsp:cNvPr id="0" name=""/>
        <dsp:cNvSpPr/>
      </dsp:nvSpPr>
      <dsp:spPr>
        <a:xfrm>
          <a:off x="0" y="482084"/>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Infecting your computer with a virus</a:t>
          </a:r>
          <a:endParaRPr lang="en-US" sz="1600" b="0" kern="1200" dirty="0">
            <a:latin typeface="+mj-lt"/>
          </a:endParaRPr>
        </a:p>
      </dsp:txBody>
      <dsp:txXfrm>
        <a:off x="0" y="482084"/>
        <a:ext cx="2540793" cy="1524476"/>
      </dsp:txXfrm>
    </dsp:sp>
    <dsp:sp modelId="{F5B34DF3-49D2-4D0C-BF1F-020809BC48CB}">
      <dsp:nvSpPr>
        <dsp:cNvPr id="0" name=""/>
        <dsp:cNvSpPr/>
      </dsp:nvSpPr>
      <dsp:spPr>
        <a:xfrm>
          <a:off x="2794873" y="482084"/>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Allowing unknown persons to access your personal data and passwords, which may enable them to commit identity theft</a:t>
          </a:r>
          <a:endParaRPr lang="en-US" sz="1600" b="0" kern="1200" dirty="0">
            <a:latin typeface="+mj-lt"/>
          </a:endParaRPr>
        </a:p>
      </dsp:txBody>
      <dsp:txXfrm>
        <a:off x="2794873" y="482084"/>
        <a:ext cx="2540793" cy="1524476"/>
      </dsp:txXfrm>
    </dsp:sp>
    <dsp:sp modelId="{9508E58A-BBC8-4F10-9C3C-49706D92B3B0}">
      <dsp:nvSpPr>
        <dsp:cNvPr id="0" name=""/>
        <dsp:cNvSpPr/>
      </dsp:nvSpPr>
      <dsp:spPr>
        <a:xfrm>
          <a:off x="5589746" y="482084"/>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Being harassed or bullied online</a:t>
          </a:r>
          <a:endParaRPr lang="en-US" sz="1600" b="0" kern="1200" dirty="0">
            <a:latin typeface="+mj-lt"/>
          </a:endParaRPr>
        </a:p>
      </dsp:txBody>
      <dsp:txXfrm>
        <a:off x="5589746" y="482084"/>
        <a:ext cx="2540793" cy="1524476"/>
      </dsp:txXfrm>
    </dsp:sp>
    <dsp:sp modelId="{DD4AC813-8D75-4728-9C66-9A5493D0C570}">
      <dsp:nvSpPr>
        <dsp:cNvPr id="0" name=""/>
        <dsp:cNvSpPr/>
      </dsp:nvSpPr>
      <dsp:spPr>
        <a:xfrm>
          <a:off x="1397436" y="2260639"/>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Revealing personal details about your location, financial situation, and identity that might allow someone to target you for a real world crime</a:t>
          </a:r>
          <a:endParaRPr lang="en-US" sz="1600" b="0" kern="1200" dirty="0">
            <a:latin typeface="+mj-lt"/>
          </a:endParaRPr>
        </a:p>
      </dsp:txBody>
      <dsp:txXfrm>
        <a:off x="1397436" y="2260639"/>
        <a:ext cx="2540793" cy="1524476"/>
      </dsp:txXfrm>
    </dsp:sp>
    <dsp:sp modelId="{65F86CB5-4FD7-4A40-B059-B706F5DADED8}">
      <dsp:nvSpPr>
        <dsp:cNvPr id="0" name=""/>
        <dsp:cNvSpPr/>
      </dsp:nvSpPr>
      <dsp:spPr>
        <a:xfrm>
          <a:off x="4192309" y="2260639"/>
          <a:ext cx="2540793" cy="152447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dk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Being tricked into giving away money or personal information </a:t>
          </a:r>
          <a:endParaRPr lang="en-US" sz="1600" b="0" kern="1200" dirty="0">
            <a:latin typeface="+mj-lt"/>
          </a:endParaRPr>
        </a:p>
      </dsp:txBody>
      <dsp:txXfrm>
        <a:off x="4192309" y="2260639"/>
        <a:ext cx="2540793" cy="1524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78BFF-0C8C-4C89-A286-B85F60A8879E}">
      <dsp:nvSpPr>
        <dsp:cNvPr id="0" name=""/>
        <dsp:cNvSpPr/>
      </dsp:nvSpPr>
      <dsp:spPr>
        <a:xfrm rot="5400000">
          <a:off x="3210019" y="218791"/>
          <a:ext cx="2083205" cy="18123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t>!</a:t>
          </a:r>
          <a:endParaRPr lang="en-US" sz="6100" kern="1200" dirty="0"/>
        </a:p>
      </dsp:txBody>
      <dsp:txXfrm rot="-5400000">
        <a:off x="3627857" y="408016"/>
        <a:ext cx="1247528" cy="1433939"/>
      </dsp:txXfrm>
    </dsp:sp>
    <dsp:sp modelId="{1B7DB504-67F0-4D6F-8762-521A1EE03A1A}">
      <dsp:nvSpPr>
        <dsp:cNvPr id="0" name=""/>
        <dsp:cNvSpPr/>
      </dsp:nvSpPr>
      <dsp:spPr>
        <a:xfrm>
          <a:off x="5196717" y="516927"/>
          <a:ext cx="2324857" cy="1249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As many as 10 million Americans are affected by identity theft- one of the biggest dangers on the internet- every year.</a:t>
          </a:r>
          <a:endParaRPr lang="en-US" sz="1200" kern="1200" dirty="0"/>
        </a:p>
        <a:p>
          <a:pPr lvl="0" algn="l" defTabSz="533400">
            <a:lnSpc>
              <a:spcPct val="90000"/>
            </a:lnSpc>
            <a:spcBef>
              <a:spcPct val="0"/>
            </a:spcBef>
            <a:spcAft>
              <a:spcPct val="35000"/>
            </a:spcAft>
          </a:pPr>
          <a:endParaRPr lang="en-US" sz="1200" kern="1200" dirty="0"/>
        </a:p>
      </dsp:txBody>
      <dsp:txXfrm>
        <a:off x="5196717" y="516927"/>
        <a:ext cx="2324857" cy="1249923"/>
      </dsp:txXfrm>
    </dsp:sp>
    <dsp:sp modelId="{0A27A274-FD78-40B9-BBF8-DC952AC11767}">
      <dsp:nvSpPr>
        <dsp:cNvPr id="0" name=""/>
        <dsp:cNvSpPr/>
      </dsp:nvSpPr>
      <dsp:spPr>
        <a:xfrm rot="5400000">
          <a:off x="1315511" y="217916"/>
          <a:ext cx="2083205" cy="18123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rPr>
            <a:t>f</a:t>
          </a:r>
          <a:endParaRPr lang="en-US" sz="6100" kern="1200" dirty="0">
            <a:latin typeface="Webdings" pitchFamily="18" charset="2"/>
          </a:endParaRPr>
        </a:p>
      </dsp:txBody>
      <dsp:txXfrm rot="-5400000">
        <a:off x="1733349" y="407141"/>
        <a:ext cx="1247528" cy="1433939"/>
      </dsp:txXfrm>
    </dsp:sp>
    <dsp:sp modelId="{0A84B559-AA9F-4EEA-8711-4A519632957E}">
      <dsp:nvSpPr>
        <dsp:cNvPr id="0" name=""/>
        <dsp:cNvSpPr/>
      </dsp:nvSpPr>
      <dsp:spPr>
        <a:xfrm rot="5400000">
          <a:off x="2227580" y="1939188"/>
          <a:ext cx="2083205" cy="18123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rPr>
            <a:t>d</a:t>
          </a:r>
          <a:endParaRPr lang="en-US" sz="6100" kern="1200" dirty="0">
            <a:latin typeface="Webdings" pitchFamily="18" charset="2"/>
          </a:endParaRPr>
        </a:p>
      </dsp:txBody>
      <dsp:txXfrm rot="-5400000">
        <a:off x="2645418" y="2128413"/>
        <a:ext cx="1247528" cy="1433939"/>
      </dsp:txXfrm>
    </dsp:sp>
    <dsp:sp modelId="{4EEC5472-FF28-46A6-BB0A-82711FBE6C01}">
      <dsp:nvSpPr>
        <dsp:cNvPr id="0" name=""/>
        <dsp:cNvSpPr/>
      </dsp:nvSpPr>
      <dsp:spPr>
        <a:xfrm>
          <a:off x="0" y="1768710"/>
          <a:ext cx="2249861" cy="2617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n-US" sz="1200" kern="1200" dirty="0" smtClean="0"/>
            <a:t>Of the internet fraud cases reported to the FBI in 2009, only 38% of the victims knew the perpetrator’s state of residence- making most wrongdoers very hard to track down.</a:t>
          </a:r>
          <a:endParaRPr lang="en-US" sz="1200" kern="1200" dirty="0"/>
        </a:p>
        <a:p>
          <a:pPr lvl="0" algn="r" defTabSz="533400">
            <a:lnSpc>
              <a:spcPct val="90000"/>
            </a:lnSpc>
            <a:spcBef>
              <a:spcPct val="0"/>
            </a:spcBef>
            <a:spcAft>
              <a:spcPct val="35000"/>
            </a:spcAft>
          </a:pPr>
          <a:endParaRPr lang="en-US" sz="1200" kern="1200" dirty="0"/>
        </a:p>
      </dsp:txBody>
      <dsp:txXfrm>
        <a:off x="0" y="1768710"/>
        <a:ext cx="2249861" cy="2617551"/>
      </dsp:txXfrm>
    </dsp:sp>
    <dsp:sp modelId="{2BBC2C9B-499B-43F4-BA4A-6E5BEAAD5669}">
      <dsp:nvSpPr>
        <dsp:cNvPr id="0" name=""/>
        <dsp:cNvSpPr/>
      </dsp:nvSpPr>
      <dsp:spPr>
        <a:xfrm rot="5400000">
          <a:off x="4165657" y="1939188"/>
          <a:ext cx="2083205" cy="18123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rPr>
            <a:t>p</a:t>
          </a:r>
          <a:endParaRPr lang="en-US" sz="6100" kern="1200" dirty="0">
            <a:latin typeface="Webdings" pitchFamily="18" charset="2"/>
          </a:endParaRPr>
        </a:p>
      </dsp:txBody>
      <dsp:txXfrm rot="-5400000">
        <a:off x="4583495" y="2128413"/>
        <a:ext cx="1247528" cy="1433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4F874-41BD-43DA-A707-71117B13DC0A}">
      <dsp:nvSpPr>
        <dsp:cNvPr id="0" name=""/>
        <dsp:cNvSpPr/>
      </dsp:nvSpPr>
      <dsp:spPr>
        <a:xfrm>
          <a:off x="430470" y="1026017"/>
          <a:ext cx="7673459" cy="6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rtl="0">
            <a:lnSpc>
              <a:spcPct val="90000"/>
            </a:lnSpc>
            <a:spcBef>
              <a:spcPct val="0"/>
            </a:spcBef>
            <a:spcAft>
              <a:spcPct val="35000"/>
            </a:spcAft>
          </a:pPr>
          <a:r>
            <a:rPr lang="en-US" sz="2100" b="0" kern="1200" dirty="0" smtClean="0">
              <a:latin typeface="+mj-lt"/>
            </a:rPr>
            <a:t>Never respond to an email asking for any passwords or account numbers, even if they seem to come from a trusted source. </a:t>
          </a:r>
          <a:endParaRPr lang="en-US" sz="2100" kern="1200" dirty="0">
            <a:latin typeface="+mj-lt"/>
          </a:endParaRPr>
        </a:p>
      </dsp:txBody>
      <dsp:txXfrm>
        <a:off x="430470" y="1026017"/>
        <a:ext cx="7673459" cy="697587"/>
      </dsp:txXfrm>
    </dsp:sp>
    <dsp:sp modelId="{177FA397-AA27-4BA0-856B-2F4E1366BE22}">
      <dsp:nvSpPr>
        <dsp:cNvPr id="0" name=""/>
        <dsp:cNvSpPr/>
      </dsp:nvSpPr>
      <dsp:spPr>
        <a:xfrm>
          <a:off x="430470" y="1788017"/>
          <a:ext cx="1023127" cy="170521"/>
        </a:xfrm>
        <a:prstGeom prst="parallelogram">
          <a:avLst>
            <a:gd name="adj" fmla="val 140840"/>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5734CE-6127-4E7B-86F3-989966EBC0B5}">
      <dsp:nvSpPr>
        <dsp:cNvPr id="0" name=""/>
        <dsp:cNvSpPr/>
      </dsp:nvSpPr>
      <dsp:spPr>
        <a:xfrm>
          <a:off x="1513280" y="1788017"/>
          <a:ext cx="1023127" cy="170521"/>
        </a:xfrm>
        <a:prstGeom prst="parallelogram">
          <a:avLst>
            <a:gd name="adj" fmla="val 140840"/>
          </a:avLst>
        </a:prstGeom>
        <a:solidFill>
          <a:schemeClr val="accent3">
            <a:shade val="50000"/>
            <a:hueOff val="59548"/>
            <a:satOff val="-3486"/>
            <a:lumOff val="4690"/>
            <a:alphaOff val="0"/>
          </a:schemeClr>
        </a:solidFill>
        <a:ln w="25400" cap="flat" cmpd="sng" algn="ctr">
          <a:solidFill>
            <a:schemeClr val="accent3">
              <a:shade val="50000"/>
              <a:hueOff val="59548"/>
              <a:satOff val="-3486"/>
              <a:lumOff val="46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F9FDF-0A7E-4145-AD59-15FEA0B54421}">
      <dsp:nvSpPr>
        <dsp:cNvPr id="0" name=""/>
        <dsp:cNvSpPr/>
      </dsp:nvSpPr>
      <dsp:spPr>
        <a:xfrm>
          <a:off x="2596091" y="1788017"/>
          <a:ext cx="1023127" cy="170521"/>
        </a:xfrm>
        <a:prstGeom prst="parallelogram">
          <a:avLst>
            <a:gd name="adj" fmla="val 140840"/>
          </a:avLst>
        </a:prstGeom>
        <a:solidFill>
          <a:schemeClr val="accent3">
            <a:shade val="50000"/>
            <a:hueOff val="119096"/>
            <a:satOff val="-6972"/>
            <a:lumOff val="9380"/>
            <a:alphaOff val="0"/>
          </a:schemeClr>
        </a:solidFill>
        <a:ln w="25400" cap="flat" cmpd="sng" algn="ctr">
          <a:solidFill>
            <a:schemeClr val="accent3">
              <a:shade val="50000"/>
              <a:hueOff val="119096"/>
              <a:satOff val="-6972"/>
              <a:lumOff val="93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43470-A63C-40B1-87A0-9F611555C651}">
      <dsp:nvSpPr>
        <dsp:cNvPr id="0" name=""/>
        <dsp:cNvSpPr/>
      </dsp:nvSpPr>
      <dsp:spPr>
        <a:xfrm>
          <a:off x="3678901" y="1788017"/>
          <a:ext cx="1023127" cy="170521"/>
        </a:xfrm>
        <a:prstGeom prst="parallelogram">
          <a:avLst>
            <a:gd name="adj" fmla="val 140840"/>
          </a:avLst>
        </a:prstGeom>
        <a:solidFill>
          <a:schemeClr val="accent3">
            <a:shade val="50000"/>
            <a:hueOff val="178644"/>
            <a:satOff val="-10458"/>
            <a:lumOff val="14069"/>
            <a:alphaOff val="0"/>
          </a:schemeClr>
        </a:solidFill>
        <a:ln w="25400" cap="flat" cmpd="sng" algn="ctr">
          <a:solidFill>
            <a:schemeClr val="accent3">
              <a:shade val="50000"/>
              <a:hueOff val="178644"/>
              <a:satOff val="-10458"/>
              <a:lumOff val="140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C07C6-B881-4D97-B847-CD6730F8F816}">
      <dsp:nvSpPr>
        <dsp:cNvPr id="0" name=""/>
        <dsp:cNvSpPr/>
      </dsp:nvSpPr>
      <dsp:spPr>
        <a:xfrm>
          <a:off x="4761711" y="1788017"/>
          <a:ext cx="1023127" cy="170521"/>
        </a:xfrm>
        <a:prstGeom prst="parallelogram">
          <a:avLst>
            <a:gd name="adj" fmla="val 140840"/>
          </a:avLst>
        </a:prstGeom>
        <a:solidFill>
          <a:schemeClr val="accent3">
            <a:shade val="50000"/>
            <a:hueOff val="238192"/>
            <a:satOff val="-13944"/>
            <a:lumOff val="18759"/>
            <a:alphaOff val="0"/>
          </a:schemeClr>
        </a:solidFill>
        <a:ln w="25400" cap="flat" cmpd="sng" algn="ctr">
          <a:solidFill>
            <a:schemeClr val="accent3">
              <a:shade val="50000"/>
              <a:hueOff val="238192"/>
              <a:satOff val="-13944"/>
              <a:lumOff val="187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0E88A4-E58A-4FDE-9B45-C27D04FC9494}">
      <dsp:nvSpPr>
        <dsp:cNvPr id="0" name=""/>
        <dsp:cNvSpPr/>
      </dsp:nvSpPr>
      <dsp:spPr>
        <a:xfrm>
          <a:off x="5844522" y="1788017"/>
          <a:ext cx="1023127" cy="170521"/>
        </a:xfrm>
        <a:prstGeom prst="parallelogram">
          <a:avLst>
            <a:gd name="adj" fmla="val 140840"/>
          </a:avLst>
        </a:prstGeom>
        <a:solidFill>
          <a:schemeClr val="accent3">
            <a:shade val="50000"/>
            <a:hueOff val="297740"/>
            <a:satOff val="-17430"/>
            <a:lumOff val="23449"/>
            <a:alphaOff val="0"/>
          </a:schemeClr>
        </a:solidFill>
        <a:ln w="25400" cap="flat" cmpd="sng" algn="ctr">
          <a:solidFill>
            <a:schemeClr val="accent3">
              <a:shade val="50000"/>
              <a:hueOff val="297740"/>
              <a:satOff val="-17430"/>
              <a:lumOff val="234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5BA282-E4DC-4845-B552-2B790D2AB788}">
      <dsp:nvSpPr>
        <dsp:cNvPr id="0" name=""/>
        <dsp:cNvSpPr/>
      </dsp:nvSpPr>
      <dsp:spPr>
        <a:xfrm>
          <a:off x="6927332" y="1788017"/>
          <a:ext cx="1023127" cy="170521"/>
        </a:xfrm>
        <a:prstGeom prst="parallelogram">
          <a:avLst>
            <a:gd name="adj" fmla="val 140840"/>
          </a:avLst>
        </a:prstGeom>
        <a:solidFill>
          <a:schemeClr val="accent3">
            <a:shade val="50000"/>
            <a:hueOff val="357288"/>
            <a:satOff val="-20915"/>
            <a:lumOff val="28139"/>
            <a:alphaOff val="0"/>
          </a:schemeClr>
        </a:solidFill>
        <a:ln w="25400" cap="flat" cmpd="sng" algn="ctr">
          <a:solidFill>
            <a:schemeClr val="accent3">
              <a:shade val="50000"/>
              <a:hueOff val="357288"/>
              <a:satOff val="-20915"/>
              <a:lumOff val="281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1BF171-10BF-42BA-ACC1-D1BF97DC7DF2}">
      <dsp:nvSpPr>
        <dsp:cNvPr id="0" name=""/>
        <dsp:cNvSpPr/>
      </dsp:nvSpPr>
      <dsp:spPr>
        <a:xfrm>
          <a:off x="430470" y="2309633"/>
          <a:ext cx="7673459" cy="6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rtl="0">
            <a:lnSpc>
              <a:spcPct val="90000"/>
            </a:lnSpc>
            <a:spcBef>
              <a:spcPct val="0"/>
            </a:spcBef>
            <a:spcAft>
              <a:spcPct val="35000"/>
            </a:spcAft>
          </a:pPr>
          <a:r>
            <a:rPr lang="en-US" sz="2100" b="0" kern="1200" dirty="0" smtClean="0">
              <a:latin typeface="+mj-lt"/>
            </a:rPr>
            <a:t>Before revealing personal details like your full name or home address, ask yourself if it’s really necessary to share that information</a:t>
          </a:r>
          <a:r>
            <a:rPr lang="en-US" sz="2100" b="0" kern="1200" dirty="0" smtClean="0"/>
            <a:t>.</a:t>
          </a:r>
          <a:endParaRPr lang="en-US" sz="2100" kern="1200" dirty="0"/>
        </a:p>
      </dsp:txBody>
      <dsp:txXfrm>
        <a:off x="430470" y="2309633"/>
        <a:ext cx="7673459" cy="697587"/>
      </dsp:txXfrm>
    </dsp:sp>
    <dsp:sp modelId="{C6591DD0-A3CA-4188-B1DF-0608BF9BB424}">
      <dsp:nvSpPr>
        <dsp:cNvPr id="0" name=""/>
        <dsp:cNvSpPr/>
      </dsp:nvSpPr>
      <dsp:spPr>
        <a:xfrm>
          <a:off x="430470" y="2989096"/>
          <a:ext cx="1023127" cy="170521"/>
        </a:xfrm>
        <a:prstGeom prst="parallelogram">
          <a:avLst>
            <a:gd name="adj" fmla="val 140840"/>
          </a:avLst>
        </a:prstGeom>
        <a:solidFill>
          <a:schemeClr val="accent3">
            <a:shade val="50000"/>
            <a:hueOff val="416837"/>
            <a:satOff val="-24401"/>
            <a:lumOff val="32829"/>
            <a:alphaOff val="0"/>
          </a:schemeClr>
        </a:solidFill>
        <a:ln w="25400" cap="flat" cmpd="sng" algn="ctr">
          <a:solidFill>
            <a:schemeClr val="accent3">
              <a:shade val="50000"/>
              <a:hueOff val="416837"/>
              <a:satOff val="-24401"/>
              <a:lumOff val="32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F2B81-73D0-4887-B60B-D6269435A63A}">
      <dsp:nvSpPr>
        <dsp:cNvPr id="0" name=""/>
        <dsp:cNvSpPr/>
      </dsp:nvSpPr>
      <dsp:spPr>
        <a:xfrm>
          <a:off x="1513280" y="2989096"/>
          <a:ext cx="1023127" cy="170521"/>
        </a:xfrm>
        <a:prstGeom prst="parallelogram">
          <a:avLst>
            <a:gd name="adj" fmla="val 140840"/>
          </a:avLst>
        </a:prstGeom>
        <a:solidFill>
          <a:schemeClr val="accent3">
            <a:shade val="50000"/>
            <a:hueOff val="476385"/>
            <a:satOff val="-27887"/>
            <a:lumOff val="37518"/>
            <a:alphaOff val="0"/>
          </a:schemeClr>
        </a:solidFill>
        <a:ln w="25400" cap="flat" cmpd="sng" algn="ctr">
          <a:solidFill>
            <a:schemeClr val="accent3">
              <a:shade val="50000"/>
              <a:hueOff val="476385"/>
              <a:satOff val="-27887"/>
              <a:lumOff val="375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C6081A-AD2B-4E7E-954D-FE430CA20A31}">
      <dsp:nvSpPr>
        <dsp:cNvPr id="0" name=""/>
        <dsp:cNvSpPr/>
      </dsp:nvSpPr>
      <dsp:spPr>
        <a:xfrm>
          <a:off x="2596091" y="2989096"/>
          <a:ext cx="1023127" cy="170521"/>
        </a:xfrm>
        <a:prstGeom prst="parallelogram">
          <a:avLst>
            <a:gd name="adj" fmla="val 140840"/>
          </a:avLst>
        </a:prstGeom>
        <a:solidFill>
          <a:schemeClr val="accent3">
            <a:shade val="50000"/>
            <a:hueOff val="535933"/>
            <a:satOff val="-31373"/>
            <a:lumOff val="42208"/>
            <a:alphaOff val="0"/>
          </a:schemeClr>
        </a:solidFill>
        <a:ln w="25400" cap="flat" cmpd="sng" algn="ctr">
          <a:solidFill>
            <a:schemeClr val="accent3">
              <a:shade val="50000"/>
              <a:hueOff val="535933"/>
              <a:satOff val="-31373"/>
              <a:lumOff val="422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40527-0347-4B44-B84D-97A9D6947FF0}">
      <dsp:nvSpPr>
        <dsp:cNvPr id="0" name=""/>
        <dsp:cNvSpPr/>
      </dsp:nvSpPr>
      <dsp:spPr>
        <a:xfrm>
          <a:off x="3678901" y="2989096"/>
          <a:ext cx="1023127" cy="170521"/>
        </a:xfrm>
        <a:prstGeom prst="parallelogram">
          <a:avLst>
            <a:gd name="adj" fmla="val 140840"/>
          </a:avLst>
        </a:prstGeom>
        <a:solidFill>
          <a:schemeClr val="accent3">
            <a:shade val="50000"/>
            <a:hueOff val="595481"/>
            <a:satOff val="-34859"/>
            <a:lumOff val="46898"/>
            <a:alphaOff val="0"/>
          </a:schemeClr>
        </a:solidFill>
        <a:ln w="25400" cap="flat" cmpd="sng" algn="ctr">
          <a:solidFill>
            <a:schemeClr val="accent3">
              <a:shade val="50000"/>
              <a:hueOff val="595481"/>
              <a:satOff val="-34859"/>
              <a:lumOff val="468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BF49B9-178D-4753-B15E-CE717102ACF7}">
      <dsp:nvSpPr>
        <dsp:cNvPr id="0" name=""/>
        <dsp:cNvSpPr/>
      </dsp:nvSpPr>
      <dsp:spPr>
        <a:xfrm>
          <a:off x="4761711" y="2989096"/>
          <a:ext cx="1023127" cy="170521"/>
        </a:xfrm>
        <a:prstGeom prst="parallelogram">
          <a:avLst>
            <a:gd name="adj" fmla="val 140840"/>
          </a:avLst>
        </a:prstGeom>
        <a:solidFill>
          <a:schemeClr val="accent3">
            <a:shade val="50000"/>
            <a:hueOff val="595481"/>
            <a:satOff val="-34859"/>
            <a:lumOff val="46898"/>
            <a:alphaOff val="0"/>
          </a:schemeClr>
        </a:solidFill>
        <a:ln w="25400" cap="flat" cmpd="sng" algn="ctr">
          <a:solidFill>
            <a:schemeClr val="accent3">
              <a:shade val="50000"/>
              <a:hueOff val="595481"/>
              <a:satOff val="-34859"/>
              <a:lumOff val="468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FF597-5746-4FE1-89CE-CFB30A8C57AC}">
      <dsp:nvSpPr>
        <dsp:cNvPr id="0" name=""/>
        <dsp:cNvSpPr/>
      </dsp:nvSpPr>
      <dsp:spPr>
        <a:xfrm>
          <a:off x="5844522" y="2989096"/>
          <a:ext cx="1023127" cy="170521"/>
        </a:xfrm>
        <a:prstGeom prst="parallelogram">
          <a:avLst>
            <a:gd name="adj" fmla="val 140840"/>
          </a:avLst>
        </a:prstGeom>
        <a:solidFill>
          <a:schemeClr val="accent3">
            <a:shade val="50000"/>
            <a:hueOff val="535933"/>
            <a:satOff val="-31373"/>
            <a:lumOff val="42208"/>
            <a:alphaOff val="0"/>
          </a:schemeClr>
        </a:solidFill>
        <a:ln w="25400" cap="flat" cmpd="sng" algn="ctr">
          <a:solidFill>
            <a:schemeClr val="accent3">
              <a:shade val="50000"/>
              <a:hueOff val="535933"/>
              <a:satOff val="-31373"/>
              <a:lumOff val="422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CE08D1-2685-42DF-A2EB-81AC614499C6}">
      <dsp:nvSpPr>
        <dsp:cNvPr id="0" name=""/>
        <dsp:cNvSpPr/>
      </dsp:nvSpPr>
      <dsp:spPr>
        <a:xfrm>
          <a:off x="6927332" y="2989096"/>
          <a:ext cx="1023127" cy="170521"/>
        </a:xfrm>
        <a:prstGeom prst="parallelogram">
          <a:avLst>
            <a:gd name="adj" fmla="val 140840"/>
          </a:avLst>
        </a:prstGeom>
        <a:solidFill>
          <a:schemeClr val="accent3">
            <a:shade val="50000"/>
            <a:hueOff val="476385"/>
            <a:satOff val="-27887"/>
            <a:lumOff val="37518"/>
            <a:alphaOff val="0"/>
          </a:schemeClr>
        </a:solidFill>
        <a:ln w="25400" cap="flat" cmpd="sng" algn="ctr">
          <a:solidFill>
            <a:schemeClr val="accent3">
              <a:shade val="50000"/>
              <a:hueOff val="476385"/>
              <a:satOff val="-27887"/>
              <a:lumOff val="375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B4695-419F-4427-8CE3-721A52D4A5B8}">
      <dsp:nvSpPr>
        <dsp:cNvPr id="0" name=""/>
        <dsp:cNvSpPr/>
      </dsp:nvSpPr>
      <dsp:spPr>
        <a:xfrm>
          <a:off x="430470" y="3224030"/>
          <a:ext cx="7673459" cy="697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rtl="0">
            <a:lnSpc>
              <a:spcPct val="90000"/>
            </a:lnSpc>
            <a:spcBef>
              <a:spcPct val="0"/>
            </a:spcBef>
            <a:spcAft>
              <a:spcPct val="35000"/>
            </a:spcAft>
          </a:pPr>
          <a:r>
            <a:rPr lang="en-US" sz="2100" b="0" kern="1200" dirty="0" smtClean="0">
              <a:latin typeface="+mj-lt"/>
            </a:rPr>
            <a:t>Use privacy filters and settings on social networking sites to limit the amount of information you share with strangers.</a:t>
          </a:r>
          <a:endParaRPr lang="en-US" sz="2100" kern="1200" dirty="0">
            <a:latin typeface="+mj-lt"/>
          </a:endParaRPr>
        </a:p>
      </dsp:txBody>
      <dsp:txXfrm>
        <a:off x="430470" y="3224030"/>
        <a:ext cx="7673459" cy="697587"/>
      </dsp:txXfrm>
    </dsp:sp>
    <dsp:sp modelId="{C1BC289F-A735-489E-AF85-ADE2308E7ACC}">
      <dsp:nvSpPr>
        <dsp:cNvPr id="0" name=""/>
        <dsp:cNvSpPr/>
      </dsp:nvSpPr>
      <dsp:spPr>
        <a:xfrm>
          <a:off x="430470" y="3997816"/>
          <a:ext cx="1023127" cy="170521"/>
        </a:xfrm>
        <a:prstGeom prst="parallelogram">
          <a:avLst>
            <a:gd name="adj" fmla="val 140840"/>
          </a:avLst>
        </a:prstGeom>
        <a:solidFill>
          <a:schemeClr val="accent3">
            <a:shade val="50000"/>
            <a:hueOff val="416837"/>
            <a:satOff val="-24401"/>
            <a:lumOff val="32829"/>
            <a:alphaOff val="0"/>
          </a:schemeClr>
        </a:solidFill>
        <a:ln w="25400" cap="flat" cmpd="sng" algn="ctr">
          <a:solidFill>
            <a:schemeClr val="accent3">
              <a:shade val="50000"/>
              <a:hueOff val="416837"/>
              <a:satOff val="-24401"/>
              <a:lumOff val="32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D2C516-3A52-43C5-9EB8-316EECABED9D}">
      <dsp:nvSpPr>
        <dsp:cNvPr id="0" name=""/>
        <dsp:cNvSpPr/>
      </dsp:nvSpPr>
      <dsp:spPr>
        <a:xfrm>
          <a:off x="1513280" y="3997816"/>
          <a:ext cx="1023127" cy="170521"/>
        </a:xfrm>
        <a:prstGeom prst="parallelogram">
          <a:avLst>
            <a:gd name="adj" fmla="val 140840"/>
          </a:avLst>
        </a:prstGeom>
        <a:solidFill>
          <a:schemeClr val="accent3">
            <a:shade val="50000"/>
            <a:hueOff val="357288"/>
            <a:satOff val="-20915"/>
            <a:lumOff val="28139"/>
            <a:alphaOff val="0"/>
          </a:schemeClr>
        </a:solidFill>
        <a:ln w="25400" cap="flat" cmpd="sng" algn="ctr">
          <a:solidFill>
            <a:schemeClr val="accent3">
              <a:shade val="50000"/>
              <a:hueOff val="357288"/>
              <a:satOff val="-20915"/>
              <a:lumOff val="281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DEDC56-5BD2-47D1-91BF-26AD9AC52A6C}">
      <dsp:nvSpPr>
        <dsp:cNvPr id="0" name=""/>
        <dsp:cNvSpPr/>
      </dsp:nvSpPr>
      <dsp:spPr>
        <a:xfrm>
          <a:off x="2596091" y="3997816"/>
          <a:ext cx="1023127" cy="170521"/>
        </a:xfrm>
        <a:prstGeom prst="parallelogram">
          <a:avLst>
            <a:gd name="adj" fmla="val 140840"/>
          </a:avLst>
        </a:prstGeom>
        <a:solidFill>
          <a:schemeClr val="accent3">
            <a:shade val="50000"/>
            <a:hueOff val="297740"/>
            <a:satOff val="-17430"/>
            <a:lumOff val="23449"/>
            <a:alphaOff val="0"/>
          </a:schemeClr>
        </a:solidFill>
        <a:ln w="25400" cap="flat" cmpd="sng" algn="ctr">
          <a:solidFill>
            <a:schemeClr val="accent3">
              <a:shade val="50000"/>
              <a:hueOff val="297740"/>
              <a:satOff val="-17430"/>
              <a:lumOff val="234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7A402-EDA3-4AFA-A342-29336C5F2DB4}">
      <dsp:nvSpPr>
        <dsp:cNvPr id="0" name=""/>
        <dsp:cNvSpPr/>
      </dsp:nvSpPr>
      <dsp:spPr>
        <a:xfrm>
          <a:off x="3678901" y="3997816"/>
          <a:ext cx="1023127" cy="170521"/>
        </a:xfrm>
        <a:prstGeom prst="parallelogram">
          <a:avLst>
            <a:gd name="adj" fmla="val 140840"/>
          </a:avLst>
        </a:prstGeom>
        <a:solidFill>
          <a:schemeClr val="accent3">
            <a:shade val="50000"/>
            <a:hueOff val="238192"/>
            <a:satOff val="-13944"/>
            <a:lumOff val="18759"/>
            <a:alphaOff val="0"/>
          </a:schemeClr>
        </a:solidFill>
        <a:ln w="25400" cap="flat" cmpd="sng" algn="ctr">
          <a:solidFill>
            <a:schemeClr val="accent3">
              <a:shade val="50000"/>
              <a:hueOff val="238192"/>
              <a:satOff val="-13944"/>
              <a:lumOff val="187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BD4A6-BCCC-4C03-BA66-661418ED8F6A}">
      <dsp:nvSpPr>
        <dsp:cNvPr id="0" name=""/>
        <dsp:cNvSpPr/>
      </dsp:nvSpPr>
      <dsp:spPr>
        <a:xfrm>
          <a:off x="4761711" y="3997816"/>
          <a:ext cx="1023127" cy="170521"/>
        </a:xfrm>
        <a:prstGeom prst="parallelogram">
          <a:avLst>
            <a:gd name="adj" fmla="val 140840"/>
          </a:avLst>
        </a:prstGeom>
        <a:solidFill>
          <a:schemeClr val="accent3">
            <a:shade val="50000"/>
            <a:hueOff val="178644"/>
            <a:satOff val="-10458"/>
            <a:lumOff val="14069"/>
            <a:alphaOff val="0"/>
          </a:schemeClr>
        </a:solidFill>
        <a:ln w="25400" cap="flat" cmpd="sng" algn="ctr">
          <a:solidFill>
            <a:schemeClr val="accent3">
              <a:shade val="50000"/>
              <a:hueOff val="178644"/>
              <a:satOff val="-10458"/>
              <a:lumOff val="140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FE08C-5413-45E6-9887-B40BBF9ACFC5}">
      <dsp:nvSpPr>
        <dsp:cNvPr id="0" name=""/>
        <dsp:cNvSpPr/>
      </dsp:nvSpPr>
      <dsp:spPr>
        <a:xfrm>
          <a:off x="5844522" y="3997816"/>
          <a:ext cx="1023127" cy="170521"/>
        </a:xfrm>
        <a:prstGeom prst="parallelogram">
          <a:avLst>
            <a:gd name="adj" fmla="val 140840"/>
          </a:avLst>
        </a:prstGeom>
        <a:solidFill>
          <a:schemeClr val="accent3">
            <a:shade val="50000"/>
            <a:hueOff val="119096"/>
            <a:satOff val="-6972"/>
            <a:lumOff val="9380"/>
            <a:alphaOff val="0"/>
          </a:schemeClr>
        </a:solidFill>
        <a:ln w="25400" cap="flat" cmpd="sng" algn="ctr">
          <a:solidFill>
            <a:schemeClr val="accent3">
              <a:shade val="50000"/>
              <a:hueOff val="119096"/>
              <a:satOff val="-6972"/>
              <a:lumOff val="93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ABDEA-6924-4EF2-B952-5162540BF3DA}">
      <dsp:nvSpPr>
        <dsp:cNvPr id="0" name=""/>
        <dsp:cNvSpPr/>
      </dsp:nvSpPr>
      <dsp:spPr>
        <a:xfrm>
          <a:off x="6927332" y="3979695"/>
          <a:ext cx="1023127" cy="170521"/>
        </a:xfrm>
        <a:prstGeom prst="parallelogram">
          <a:avLst>
            <a:gd name="adj" fmla="val 140840"/>
          </a:avLst>
        </a:prstGeom>
        <a:solidFill>
          <a:schemeClr val="accent3">
            <a:shade val="50000"/>
            <a:hueOff val="59548"/>
            <a:satOff val="-3486"/>
            <a:lumOff val="4690"/>
            <a:alphaOff val="0"/>
          </a:schemeClr>
        </a:solidFill>
        <a:ln w="25400" cap="flat" cmpd="sng" algn="ctr">
          <a:solidFill>
            <a:schemeClr val="accent3">
              <a:shade val="50000"/>
              <a:hueOff val="59548"/>
              <a:satOff val="-3486"/>
              <a:lumOff val="46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0F171-E5F7-4E1C-8A4E-2418296C0D3E}">
      <dsp:nvSpPr>
        <dsp:cNvPr id="0" name=""/>
        <dsp:cNvSpPr/>
      </dsp:nvSpPr>
      <dsp:spPr>
        <a:xfrm>
          <a:off x="2432972" y="1917"/>
          <a:ext cx="4880072" cy="1651721"/>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Before you enter a username and password into a site, double check the web address to make sure you’re at the correct site and not an imitator.</a:t>
          </a:r>
          <a:endParaRPr lang="en-US" sz="1900" kern="1200" dirty="0">
            <a:latin typeface="+mj-lt"/>
          </a:endParaRPr>
        </a:p>
      </dsp:txBody>
      <dsp:txXfrm>
        <a:off x="2513602" y="82547"/>
        <a:ext cx="4718812" cy="1490461"/>
      </dsp:txXfrm>
    </dsp:sp>
    <dsp:sp modelId="{A28DA6F3-217F-4AB7-B4F2-A7C5D52F5199}">
      <dsp:nvSpPr>
        <dsp:cNvPr id="0" name=""/>
        <dsp:cNvSpPr/>
      </dsp:nvSpPr>
      <dsp:spPr>
        <a:xfrm>
          <a:off x="422199" y="1"/>
          <a:ext cx="1635204" cy="1651721"/>
        </a:xfrm>
        <a:prstGeom prst="noSmoking">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w="25400" cap="flat" cmpd="sng"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EF6B4F41-0116-4B51-B8BC-25D5C3DDD4B9}">
      <dsp:nvSpPr>
        <dsp:cNvPr id="0" name=""/>
        <dsp:cNvSpPr/>
      </dsp:nvSpPr>
      <dsp:spPr>
        <a:xfrm>
          <a:off x="117112" y="1926718"/>
          <a:ext cx="4645909" cy="1651721"/>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The most popular browsers offer tools and settings to help protect you from bad sites. Update your browser frequently and avoid sites it deems unsafe.</a:t>
          </a:r>
          <a:endParaRPr lang="en-US" sz="1900" kern="1200" dirty="0">
            <a:latin typeface="+mj-lt"/>
          </a:endParaRPr>
        </a:p>
      </dsp:txBody>
      <dsp:txXfrm>
        <a:off x="197742" y="2007348"/>
        <a:ext cx="4484649" cy="1490461"/>
      </dsp:txXfrm>
    </dsp:sp>
    <dsp:sp modelId="{E41F7CF5-3CE2-47C6-B92A-C14996A33639}">
      <dsp:nvSpPr>
        <dsp:cNvPr id="0" name=""/>
        <dsp:cNvSpPr/>
      </dsp:nvSpPr>
      <dsp:spPr>
        <a:xfrm>
          <a:off x="5181603" y="1926173"/>
          <a:ext cx="1635204" cy="1651721"/>
        </a:xfrm>
        <a:prstGeom prst="noSmoking">
          <a:avLst/>
        </a:pr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CB89-DD69-4073-8DC8-96F9807DF23B}">
      <dsp:nvSpPr>
        <dsp:cNvPr id="0" name=""/>
        <dsp:cNvSpPr/>
      </dsp:nvSpPr>
      <dsp:spPr>
        <a:xfrm>
          <a:off x="290914" y="446067"/>
          <a:ext cx="2785042" cy="365911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11076E-314F-421E-960D-CE17D79CCDD7}">
      <dsp:nvSpPr>
        <dsp:cNvPr id="0" name=""/>
        <dsp:cNvSpPr/>
      </dsp:nvSpPr>
      <dsp:spPr>
        <a:xfrm>
          <a:off x="134674" y="1954224"/>
          <a:ext cx="2592491" cy="25766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rtl="0">
            <a:lnSpc>
              <a:spcPct val="90000"/>
            </a:lnSpc>
            <a:spcBef>
              <a:spcPct val="0"/>
            </a:spcBef>
            <a:spcAft>
              <a:spcPct val="35000"/>
            </a:spcAft>
          </a:pPr>
          <a:endParaRPr lang="en-US" sz="6500" kern="1200" dirty="0"/>
        </a:p>
      </dsp:txBody>
      <dsp:txXfrm>
        <a:off x="134674" y="1954224"/>
        <a:ext cx="2592491" cy="2576687"/>
      </dsp:txXfrm>
    </dsp:sp>
    <dsp:sp modelId="{2A0A874B-98BE-4ACC-B756-77E9C292E36C}">
      <dsp:nvSpPr>
        <dsp:cNvPr id="0" name=""/>
        <dsp:cNvSpPr/>
      </dsp:nvSpPr>
      <dsp:spPr>
        <a:xfrm>
          <a:off x="2787117" y="193487"/>
          <a:ext cx="1159509" cy="1159509"/>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0B8F4444-39F9-4767-9779-7905DC01BE2F}">
      <dsp:nvSpPr>
        <dsp:cNvPr id="0" name=""/>
        <dsp:cNvSpPr/>
      </dsp:nvSpPr>
      <dsp:spPr>
        <a:xfrm>
          <a:off x="3946626" y="193487"/>
          <a:ext cx="4587773"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rtl="0">
            <a:lnSpc>
              <a:spcPct val="90000"/>
            </a:lnSpc>
            <a:spcBef>
              <a:spcPct val="0"/>
            </a:spcBef>
            <a:spcAft>
              <a:spcPct val="35000"/>
            </a:spcAft>
          </a:pPr>
          <a:r>
            <a:rPr lang="en-US" sz="1700" b="0" kern="1200" dirty="0" smtClean="0"/>
            <a:t>Download only from trusted sites.  Malware is often disguised as an innocuous program or file. Download from a site you know and trust, or use the search tool at </a:t>
          </a:r>
          <a:r>
            <a:rPr lang="en-US" sz="1700" b="0" kern="1200" dirty="0" smtClean="0">
              <a:hlinkClick xmlns:r="http://schemas.openxmlformats.org/officeDocument/2006/relationships" r:id="rId2"/>
            </a:rPr>
            <a:t>download.cnet.com </a:t>
          </a:r>
          <a:r>
            <a:rPr lang="en-US" sz="1700" b="0" kern="1200" dirty="0" smtClean="0"/>
            <a:t>to search for downloads that have been verified as safe.</a:t>
          </a:r>
          <a:endParaRPr lang="en-US" sz="1700" kern="1200" dirty="0"/>
        </a:p>
      </dsp:txBody>
      <dsp:txXfrm>
        <a:off x="3946626" y="193487"/>
        <a:ext cx="4587773" cy="1159509"/>
      </dsp:txXfrm>
    </dsp:sp>
    <dsp:sp modelId="{F245EB40-37DB-4327-8926-48A67440B26C}">
      <dsp:nvSpPr>
        <dsp:cNvPr id="0" name=""/>
        <dsp:cNvSpPr/>
      </dsp:nvSpPr>
      <dsp:spPr>
        <a:xfrm>
          <a:off x="2787117" y="1561709"/>
          <a:ext cx="1159509" cy="1159509"/>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FA316EFC-085C-4677-9643-94E735113809}">
      <dsp:nvSpPr>
        <dsp:cNvPr id="0" name=""/>
        <dsp:cNvSpPr/>
      </dsp:nvSpPr>
      <dsp:spPr>
        <a:xfrm>
          <a:off x="3946626" y="1561709"/>
          <a:ext cx="4587773"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rtl="0">
            <a:lnSpc>
              <a:spcPct val="90000"/>
            </a:lnSpc>
            <a:spcBef>
              <a:spcPct val="0"/>
            </a:spcBef>
            <a:spcAft>
              <a:spcPct val="35000"/>
            </a:spcAft>
          </a:pPr>
          <a:r>
            <a:rPr lang="en-US" sz="1700" b="0" kern="1200" dirty="0" smtClean="0"/>
            <a:t>Save downloads instead of running them. This gives your computer more of a chance to  verify that downloads are safe.</a:t>
          </a:r>
          <a:endParaRPr lang="en-US" sz="1700" kern="1200" dirty="0"/>
        </a:p>
      </dsp:txBody>
      <dsp:txXfrm>
        <a:off x="3946626" y="1561709"/>
        <a:ext cx="4587773" cy="1159509"/>
      </dsp:txXfrm>
    </dsp:sp>
    <dsp:sp modelId="{17F87D8F-1AC0-4D1E-882C-3C24AC66F2C3}">
      <dsp:nvSpPr>
        <dsp:cNvPr id="0" name=""/>
        <dsp:cNvSpPr/>
      </dsp:nvSpPr>
      <dsp:spPr>
        <a:xfrm>
          <a:off x="2787117" y="2929930"/>
          <a:ext cx="1159509" cy="1159509"/>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AA88DD7D-4FA5-443B-9CB8-FB38629C6DB5}">
      <dsp:nvSpPr>
        <dsp:cNvPr id="0" name=""/>
        <dsp:cNvSpPr/>
      </dsp:nvSpPr>
      <dsp:spPr>
        <a:xfrm>
          <a:off x="3946626" y="2929930"/>
          <a:ext cx="4587773"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rtl="0">
            <a:lnSpc>
              <a:spcPct val="90000"/>
            </a:lnSpc>
            <a:spcBef>
              <a:spcPct val="0"/>
            </a:spcBef>
            <a:spcAft>
              <a:spcPct val="35000"/>
            </a:spcAft>
          </a:pPr>
          <a:r>
            <a:rPr lang="en-US" sz="1700" b="0" kern="1200" dirty="0" smtClean="0"/>
            <a:t>Read the privacy and licensing agreement. It’s a pain, we know,  but if you don’t read the fine print, you may be </a:t>
          </a:r>
          <a:r>
            <a:rPr lang="en-US" sz="1700" b="0" kern="1200" dirty="0" smtClean="0"/>
            <a:t>unintentionally agreeing to install spyware or adware on your computer.</a:t>
          </a:r>
          <a:endParaRPr lang="en-US" sz="1700" kern="1200" dirty="0"/>
        </a:p>
      </dsp:txBody>
      <dsp:txXfrm>
        <a:off x="3946626" y="2929930"/>
        <a:ext cx="4587773" cy="1159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853FA-0547-44CD-88D5-DEF6A7C36E93}">
      <dsp:nvSpPr>
        <dsp:cNvPr id="0" name=""/>
        <dsp:cNvSpPr/>
      </dsp:nvSpPr>
      <dsp:spPr>
        <a:xfrm>
          <a:off x="2422744" y="54318"/>
          <a:ext cx="3017083" cy="1807744"/>
        </a:xfrm>
        <a:prstGeom prst="roundRect">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latin typeface="+mj-lt"/>
            </a:rPr>
            <a:t>Antivirus</a:t>
          </a:r>
          <a:r>
            <a:rPr lang="en-US" sz="1600" kern="1200" dirty="0" smtClean="0"/>
            <a:t> - specifically protects against viruses</a:t>
          </a:r>
          <a:endParaRPr lang="en-US" sz="1600" kern="1200" dirty="0"/>
        </a:p>
      </dsp:txBody>
      <dsp:txXfrm>
        <a:off x="2510991" y="142565"/>
        <a:ext cx="2840589" cy="1631250"/>
      </dsp:txXfrm>
    </dsp:sp>
    <dsp:sp modelId="{FBF98D29-6FFC-4B2D-BCC9-BC7ADE3E680B}">
      <dsp:nvSpPr>
        <dsp:cNvPr id="0" name=""/>
        <dsp:cNvSpPr/>
      </dsp:nvSpPr>
      <dsp:spPr>
        <a:xfrm>
          <a:off x="2244014" y="1315126"/>
          <a:ext cx="3877563" cy="3877563"/>
        </a:xfrm>
        <a:custGeom>
          <a:avLst/>
          <a:gdLst/>
          <a:ahLst/>
          <a:cxnLst/>
          <a:rect l="0" t="0" r="0" b="0"/>
          <a:pathLst>
            <a:path>
              <a:moveTo>
                <a:pt x="3199738" y="466076"/>
              </a:moveTo>
              <a:arcTo wR="1938781" hR="1938781" stAng="18634244" swAng="899544"/>
            </a:path>
          </a:pathLst>
        </a:custGeom>
        <a:noFill/>
        <a:ln w="28575" cap="flat" cmpd="sng" algn="ctr">
          <a:solidFill>
            <a:scrgbClr r="0" g="0" b="0">
              <a:shade val="95000"/>
              <a:satMod val="105000"/>
            </a:scrgbClr>
          </a:solidFill>
          <a:prstDash val="sysDash"/>
        </a:ln>
        <a:effectLst/>
      </dsp:spPr>
      <dsp:style>
        <a:lnRef idx="1">
          <a:scrgbClr r="0" g="0" b="0"/>
        </a:lnRef>
        <a:fillRef idx="0">
          <a:scrgbClr r="0" g="0" b="0"/>
        </a:fillRef>
        <a:effectRef idx="0">
          <a:scrgbClr r="0" g="0" b="0"/>
        </a:effectRef>
        <a:fontRef idx="minor"/>
      </dsp:style>
    </dsp:sp>
    <dsp:sp modelId="{16991497-34B4-4976-AA6B-EB4DAA190755}">
      <dsp:nvSpPr>
        <dsp:cNvPr id="0" name=""/>
        <dsp:cNvSpPr/>
      </dsp:nvSpPr>
      <dsp:spPr>
        <a:xfrm>
          <a:off x="4373834" y="2161791"/>
          <a:ext cx="2938959" cy="1917414"/>
        </a:xfrm>
        <a:prstGeom prst="roundRect">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latin typeface="+mj-lt"/>
            </a:rPr>
            <a:t>Anti-spyware </a:t>
          </a:r>
          <a:r>
            <a:rPr lang="en-US" sz="1600" kern="1200" dirty="0" smtClean="0"/>
            <a:t>- protects against malicious software that may be gathering your information without your knowledge</a:t>
          </a:r>
          <a:endParaRPr lang="en-US" sz="1600" kern="1200" dirty="0"/>
        </a:p>
      </dsp:txBody>
      <dsp:txXfrm>
        <a:off x="4467434" y="2255391"/>
        <a:ext cx="2751759" cy="1730214"/>
      </dsp:txXfrm>
    </dsp:sp>
    <dsp:sp modelId="{5313A5E9-997D-4715-8975-01BD62BF8316}">
      <dsp:nvSpPr>
        <dsp:cNvPr id="0" name=""/>
        <dsp:cNvSpPr/>
      </dsp:nvSpPr>
      <dsp:spPr>
        <a:xfrm>
          <a:off x="2051021" y="767732"/>
          <a:ext cx="3877563" cy="3877563"/>
        </a:xfrm>
        <a:custGeom>
          <a:avLst/>
          <a:gdLst/>
          <a:ahLst/>
          <a:cxnLst/>
          <a:rect l="0" t="0" r="0" b="0"/>
          <a:pathLst>
            <a:path>
              <a:moveTo>
                <a:pt x="3288414" y="3330674"/>
              </a:moveTo>
              <a:arcTo wR="1938781" hR="1938781" stAng="2752988" swAng="5294027"/>
            </a:path>
          </a:pathLst>
        </a:custGeom>
        <a:noFill/>
        <a:ln w="28575" cap="flat" cmpd="sng" algn="ctr">
          <a:solidFill>
            <a:scrgbClr r="0" g="0" b="0">
              <a:shade val="95000"/>
              <a:satMod val="105000"/>
            </a:scrgbClr>
          </a:solidFill>
          <a:prstDash val="sysDash"/>
        </a:ln>
        <a:effectLst/>
      </dsp:spPr>
      <dsp:style>
        <a:lnRef idx="1">
          <a:scrgbClr r="0" g="0" b="0"/>
        </a:lnRef>
        <a:fillRef idx="0">
          <a:scrgbClr r="0" g="0" b="0"/>
        </a:fillRef>
        <a:effectRef idx="0">
          <a:scrgbClr r="0" g="0" b="0"/>
        </a:effectRef>
        <a:fontRef idx="minor"/>
      </dsp:style>
    </dsp:sp>
    <dsp:sp modelId="{B69E7410-1521-4D30-99A1-25903B7EB0E3}">
      <dsp:nvSpPr>
        <dsp:cNvPr id="0" name=""/>
        <dsp:cNvSpPr/>
      </dsp:nvSpPr>
      <dsp:spPr>
        <a:xfrm>
          <a:off x="545332" y="2161790"/>
          <a:ext cx="3119305" cy="1917414"/>
        </a:xfrm>
        <a:prstGeom prst="roundRect">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dirty="0" smtClean="0">
              <a:latin typeface="+mj-lt"/>
            </a:rPr>
            <a:t>Firewall </a:t>
          </a:r>
          <a:r>
            <a:rPr lang="en-US" sz="1600" kern="1200" dirty="0" smtClean="0"/>
            <a:t>- screens out threats that try to reach your computer over the Internet</a:t>
          </a:r>
          <a:endParaRPr lang="en-US" sz="1600" kern="1200" dirty="0"/>
        </a:p>
      </dsp:txBody>
      <dsp:txXfrm>
        <a:off x="638932" y="2255390"/>
        <a:ext cx="2932105" cy="1730214"/>
      </dsp:txXfrm>
    </dsp:sp>
    <dsp:sp modelId="{8B14214D-0452-4E47-AC87-E032064D0384}">
      <dsp:nvSpPr>
        <dsp:cNvPr id="0" name=""/>
        <dsp:cNvSpPr/>
      </dsp:nvSpPr>
      <dsp:spPr>
        <a:xfrm>
          <a:off x="1956802" y="1099870"/>
          <a:ext cx="3877563" cy="3877563"/>
        </a:xfrm>
        <a:custGeom>
          <a:avLst/>
          <a:gdLst/>
          <a:ahLst/>
          <a:cxnLst/>
          <a:rect l="0" t="0" r="0" b="0"/>
          <a:pathLst>
            <a:path>
              <a:moveTo>
                <a:pt x="211716" y="1057805"/>
              </a:moveTo>
              <a:arcTo wR="1938781" hR="1938781" stAng="12421567" swAng="804126"/>
            </a:path>
          </a:pathLst>
        </a:custGeom>
        <a:noFill/>
        <a:ln w="28575" cap="flat" cmpd="sng" algn="ctr">
          <a:solidFill>
            <a:scrgbClr r="0" g="0" b="0">
              <a:shade val="95000"/>
              <a:satMod val="105000"/>
            </a:scrgbClr>
          </a:solidFill>
          <a:prstDash val="sysDas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BCC45-ABB2-47E1-9793-7C6687C0B063}" type="datetimeFigureOut">
              <a:rPr lang="en-US" smtClean="0"/>
              <a:t>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5B0FC4-3862-46FB-B9AD-606025EC4BC5}" type="slidenum">
              <a:rPr lang="en-US" smtClean="0"/>
              <a:t>‹#›</a:t>
            </a:fld>
            <a:endParaRPr lang="en-US"/>
          </a:p>
        </p:txBody>
      </p:sp>
    </p:spTree>
    <p:extLst>
      <p:ext uri="{BB962C8B-B14F-4D97-AF65-F5344CB8AC3E}">
        <p14:creationId xmlns:p14="http://schemas.microsoft.com/office/powerpoint/2010/main" val="92780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1AB9F-25B6-448B-B07F-014298FDEA5C}" type="slidenum">
              <a:rPr lang="en-US" smtClean="0"/>
              <a:t>5</a:t>
            </a:fld>
            <a:endParaRPr lang="en-US"/>
          </a:p>
        </p:txBody>
      </p:sp>
    </p:spTree>
    <p:extLst>
      <p:ext uri="{BB962C8B-B14F-4D97-AF65-F5344CB8AC3E}">
        <p14:creationId xmlns:p14="http://schemas.microsoft.com/office/powerpoint/2010/main" val="284002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January 5,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January 5,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January 5,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January 5,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January 5,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January 5, 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January 5, 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January 5, 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January 5, 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January 5, 2011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January 5, 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January 5, 2011</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hyperlink" Target="http://gcflearnfree.org/" TargetMode="External"/><Relationship Id="rId7" Type="http://schemas.openxmlformats.org/officeDocument/2006/relationships/image" Target="../media/image10.png"/><Relationship Id="rId2" Type="http://schemas.openxmlformats.org/officeDocument/2006/relationships/hyperlink" Target="http://www.gcflearnfree.org/internetsafety" TargetMode="External"/><Relationship Id="rId1" Type="http://schemas.openxmlformats.org/officeDocument/2006/relationships/slideLayout" Target="../slideLayouts/slideLayout2.xml"/><Relationship Id="rId6" Type="http://schemas.openxmlformats.org/officeDocument/2006/relationships/hyperlink" Target="http://onguardonline.gov/" TargetMode="External"/><Relationship Id="rId5" Type="http://schemas.openxmlformats.org/officeDocument/2006/relationships/hyperlink" Target="http://strongpasswordgenerator.com/" TargetMode="External"/><Relationship Id="rId4" Type="http://schemas.openxmlformats.org/officeDocument/2006/relationships/hyperlink" Target="http://wiredsafety.org/" TargetMode="External"/><Relationship Id="rId9" Type="http://schemas.openxmlformats.org/officeDocument/2006/relationships/comments" Target="../comments/commen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omments" Target="../comments/comment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comments" Target="../comments/comment3.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Internet Safety </a:t>
            </a:r>
            <a:r>
              <a:rPr lang="en-US" sz="4000"/>
              <a:t>for </a:t>
            </a:r>
            <a:r>
              <a:rPr lang="en-US" sz="4000" smtClean="0"/>
              <a:t>Everyone</a:t>
            </a:r>
            <a:endParaRPr lang="en-US" dirty="0"/>
          </a:p>
        </p:txBody>
      </p:sp>
      <p:sp>
        <p:nvSpPr>
          <p:cNvPr id="3" name="Subtitle 2"/>
          <p:cNvSpPr>
            <a:spLocks noGrp="1"/>
          </p:cNvSpPr>
          <p:nvPr>
            <p:ph type="subTitle" idx="1"/>
          </p:nvPr>
        </p:nvSpPr>
        <p:spPr/>
        <p:txBody>
          <a:bodyPr/>
          <a:lstStyle/>
          <a:p>
            <a:r>
              <a:rPr lang="en-US" smtClean="0"/>
              <a:t>A quick and easy crash course</a:t>
            </a:r>
            <a:endParaRPr lang="en-US" dirty="0"/>
          </a:p>
        </p:txBody>
      </p:sp>
    </p:spTree>
    <p:extLst>
      <p:ext uri="{BB962C8B-B14F-4D97-AF65-F5344CB8AC3E}">
        <p14:creationId xmlns:p14="http://schemas.microsoft.com/office/powerpoint/2010/main" val="3589542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074632" y="1934198"/>
            <a:ext cx="5650992" cy="1207509"/>
          </a:xfrm>
        </p:spPr>
        <p:txBody>
          <a:bodyPr>
            <a:normAutofit/>
          </a:bodyPr>
          <a:lstStyle/>
          <a:p>
            <a:r>
              <a:rPr lang="en-US" cap="none" dirty="0" smtClean="0"/>
              <a:t>What about my computer?                    Isn‘t it at risk, too?</a:t>
            </a:r>
            <a:endParaRPr lang="en-US" cap="none" dirty="0"/>
          </a:p>
        </p:txBody>
      </p:sp>
      <p:sp>
        <p:nvSpPr>
          <p:cNvPr id="4" name="TextBox 3"/>
          <p:cNvSpPr txBox="1"/>
          <p:nvPr/>
        </p:nvSpPr>
        <p:spPr>
          <a:xfrm>
            <a:off x="4953000" y="2743200"/>
            <a:ext cx="3886200" cy="4524315"/>
          </a:xfrm>
          <a:prstGeom prst="rect">
            <a:avLst/>
          </a:prstGeom>
          <a:noFill/>
        </p:spPr>
        <p:txBody>
          <a:bodyPr wrap="square" rtlCol="0">
            <a:spAutoFit/>
          </a:bodyPr>
          <a:lstStyle/>
          <a:p>
            <a:pPr algn="just"/>
            <a:r>
              <a:rPr lang="en-US" dirty="0"/>
              <a:t>Your identity and personal information isn’t the only </a:t>
            </a:r>
            <a:r>
              <a:rPr lang="en-US"/>
              <a:t>thing you’re </a:t>
            </a:r>
            <a:r>
              <a:rPr lang="en-US" smtClean="0"/>
              <a:t>putting </a:t>
            </a:r>
            <a:r>
              <a:rPr lang="en-US" dirty="0"/>
              <a:t>on the line when you don’t pay attention to internet safety.</a:t>
            </a:r>
          </a:p>
          <a:p>
            <a:pPr algn="just"/>
            <a:endParaRPr lang="en-US" dirty="0"/>
          </a:p>
          <a:p>
            <a:pPr algn="just"/>
            <a:r>
              <a:rPr lang="en-US" dirty="0"/>
              <a:t>Computers have the potential to be subject to a number of attacks, including viruses, worms, and spyware.</a:t>
            </a:r>
          </a:p>
          <a:p>
            <a:pPr algn="just"/>
            <a:endParaRPr lang="en-US" dirty="0"/>
          </a:p>
          <a:p>
            <a:pPr algn="just"/>
            <a:r>
              <a:rPr lang="en-US" dirty="0"/>
              <a:t>Sound scary? Don’t worry. You can keep your computer safe with a few simple precautions and regular maintenance.</a:t>
            </a:r>
          </a:p>
          <a:p>
            <a:endParaRPr lang="en-US" dirty="0"/>
          </a:p>
          <a:p>
            <a:endParaRPr lang="en-US" dirty="0"/>
          </a:p>
        </p:txBody>
      </p:sp>
      <p:pic>
        <p:nvPicPr>
          <p:cNvPr id="4100"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9692" l="0" r="100000">
                        <a14:foregroundMark x1="66462" y1="32923" x2="66462" y2="32923"/>
                        <a14:foregroundMark x1="86769" y1="30462" x2="74769" y2="28308"/>
                        <a14:foregroundMark x1="74769" y1="28308" x2="57231" y2="62462"/>
                        <a14:foregroundMark x1="51077" y1="32000" x2="87692" y2="64615"/>
                        <a14:foregroundMark x1="69846" y1="68923" x2="71385" y2="82769"/>
                        <a14:foregroundMark x1="71385" y1="84000" x2="67077" y2="87692"/>
                        <a14:foregroundMark x1="23077" y1="74769" x2="18154" y2="16308"/>
                        <a14:foregroundMark x1="30462" y1="6154" x2="11692" y2="85538"/>
                        <a14:foregroundMark x1="12000" y1="6769" x2="32923" y2="80308"/>
                        <a14:foregroundMark x1="28615" y1="15385" x2="31385" y2="68308"/>
                        <a14:foregroundMark x1="18154" y1="13538" x2="13538" y2="66769"/>
                        <a14:foregroundMark x1="8923" y1="17538" x2="11692" y2="79385"/>
                        <a14:foregroundMark x1="68923" y1="36000" x2="76308" y2="72000"/>
                        <a14:foregroundMark x1="88000" y1="33846" x2="54462" y2="60923"/>
                        <a14:foregroundMark x1="84308" y1="37846" x2="86154" y2="59077"/>
                        <a14:foregroundMark x1="52615" y1="32615" x2="49846" y2="60923"/>
                        <a14:foregroundMark x1="92308" y1="91077" x2="54769" y2="93538"/>
                        <a14:backgroundMark x1="47385" y1="78154" x2="43077" y2="76923"/>
                        <a14:backgroundMark x1="51692" y1="75077" x2="38154" y2="81846"/>
                        <a14:backgroundMark x1="53846" y1="75692" x2="45538" y2="78769"/>
                        <a14:backgroundMark x1="54462" y1="75077" x2="48000" y2="80923"/>
                        <a14:backgroundMark x1="41846" y1="73231" x2="37538" y2="85846"/>
                        <a14:backgroundMark x1="39385" y1="66462" x2="40615" y2="90769"/>
                      </a14:backgroundRemoval>
                    </a14:imgEffect>
                  </a14:imgLayer>
                </a14:imgProps>
              </a:ext>
              <a:ext uri="{28A0092B-C50C-407E-A947-70E740481C1C}">
                <a14:useLocalDpi xmlns:a14="http://schemas.microsoft.com/office/drawing/2010/main" val="0"/>
              </a:ext>
            </a:extLst>
          </a:blip>
          <a:srcRect l="39808" b="1561"/>
          <a:stretch/>
        </p:blipFill>
        <p:spPr bwMode="auto">
          <a:xfrm>
            <a:off x="2889022" y="3482502"/>
            <a:ext cx="2063978" cy="337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687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
            <a:ext cx="7520940" cy="548640"/>
          </a:xfrm>
        </p:spPr>
        <p:txBody>
          <a:bodyPr>
            <a:noAutofit/>
          </a:bodyPr>
          <a:lstStyle/>
          <a:p>
            <a:r>
              <a:rPr lang="en-US" sz="3200" cap="none" dirty="0"/>
              <a:t>What protection do I need?</a:t>
            </a:r>
            <a:endParaRPr lang="en-US" dirty="0"/>
          </a:p>
        </p:txBody>
      </p:sp>
      <p:sp>
        <p:nvSpPr>
          <p:cNvPr id="3" name="Content Placeholder 2"/>
          <p:cNvSpPr>
            <a:spLocks noGrp="1"/>
          </p:cNvSpPr>
          <p:nvPr>
            <p:ph idx="1"/>
          </p:nvPr>
        </p:nvSpPr>
        <p:spPr>
          <a:xfrm>
            <a:off x="533400" y="990601"/>
            <a:ext cx="7863840" cy="2057400"/>
          </a:xfrm>
        </p:spPr>
        <p:txBody>
          <a:bodyPr>
            <a:normAutofit fontScale="92500" lnSpcReduction="20000"/>
          </a:bodyPr>
          <a:lstStyle/>
          <a:p>
            <a:pPr marL="0" algn="just"/>
            <a:r>
              <a:rPr lang="en-US" sz="2300" b="0" dirty="0"/>
              <a:t>The best defense against internet threats is a good antivirus software</a:t>
            </a:r>
            <a:r>
              <a:rPr lang="en-US" sz="2300" b="0"/>
              <a:t>. </a:t>
            </a:r>
            <a:r>
              <a:rPr lang="en-US" sz="2300" b="0" dirty="0"/>
              <a:t>Antivirus</a:t>
            </a:r>
            <a:r>
              <a:rPr lang="en-US" sz="2300" b="0"/>
              <a:t> software can protect you from infected email attachments, corrupt websites, internet worm viruses, spyware and more Here </a:t>
            </a:r>
            <a:r>
              <a:rPr lang="en-US" sz="2300" b="0" dirty="0"/>
              <a:t>are the things to look for in an antivirus program:</a:t>
            </a:r>
          </a:p>
          <a:p>
            <a:endParaRPr lang="en-US" b="0" dirty="0"/>
          </a:p>
          <a:p>
            <a:r>
              <a:rPr lang="en-US" b="0" dirty="0"/>
              <a:t/>
            </a:r>
            <a:br>
              <a:rPr lang="en-US" b="0" dirty="0"/>
            </a:br>
            <a:endParaRPr lang="en-US" b="0" dirty="0"/>
          </a:p>
        </p:txBody>
      </p:sp>
      <p:graphicFrame>
        <p:nvGraphicFramePr>
          <p:cNvPr id="5" name="Diagram 3"/>
          <p:cNvGraphicFramePr/>
          <p:nvPr>
            <p:extLst>
              <p:ext uri="{D42A27DB-BD31-4B8C-83A1-F6EECF244321}">
                <p14:modId xmlns:p14="http://schemas.microsoft.com/office/powerpoint/2010/main" val="3502579213"/>
              </p:ext>
            </p:extLst>
          </p:nvPr>
        </p:nvGraphicFramePr>
        <p:xfrm>
          <a:off x="457200" y="2133600"/>
          <a:ext cx="7772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081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20940" cy="548640"/>
          </a:xfrm>
        </p:spPr>
        <p:txBody>
          <a:bodyPr>
            <a:noAutofit/>
          </a:bodyPr>
          <a:lstStyle/>
          <a:p>
            <a:r>
              <a:rPr lang="en-US" sz="3200" cap="none" dirty="0"/>
              <a:t>Things to consider before </a:t>
            </a:r>
            <a:r>
              <a:rPr lang="en-US" sz="3200" cap="none"/>
              <a:t>you buy</a:t>
            </a:r>
            <a:r>
              <a:rPr lang="en-US" sz="3200" cap="none" dirty="0"/>
              <a:t>:</a:t>
            </a:r>
            <a:endParaRPr lang="en-US" dirty="0"/>
          </a:p>
        </p:txBody>
      </p:sp>
      <p:sp>
        <p:nvSpPr>
          <p:cNvPr id="3" name="Content Placeholder 2"/>
          <p:cNvSpPr>
            <a:spLocks noGrp="1"/>
          </p:cNvSpPr>
          <p:nvPr>
            <p:ph idx="1"/>
          </p:nvPr>
        </p:nvSpPr>
        <p:spPr>
          <a:xfrm flipH="1">
            <a:off x="533399" y="838200"/>
            <a:ext cx="8050447" cy="4267200"/>
          </a:xfrm>
          <a:prstGeom prst="cloudCallout">
            <a:avLst>
              <a:gd name="adj1" fmla="val -23273"/>
              <a:gd name="adj2" fmla="val 56477"/>
            </a:avLst>
          </a:prstGeom>
          <a:noFill/>
          <a:ln>
            <a:prstDash val="lgDash"/>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sz="2400" b="0" dirty="0">
                <a:latin typeface="+mj-lt"/>
              </a:rPr>
              <a:t>Investigate Your Computer</a:t>
            </a:r>
          </a:p>
          <a:p>
            <a:pPr marL="0"/>
            <a:r>
              <a:rPr lang="en-US" b="0" dirty="0" smtClean="0"/>
              <a:t>Some </a:t>
            </a:r>
            <a:r>
              <a:rPr lang="en-US" b="0" dirty="0"/>
              <a:t>computers come with security software, but you may need to subscribe to it after a trial period. Windows 7 and Mac Operating Systems already have built-in </a:t>
            </a:r>
            <a:r>
              <a:rPr lang="en-US" b="0" dirty="0" smtClean="0"/>
              <a:t>firewalls. Make sure to turn them on.</a:t>
            </a:r>
            <a:endParaRPr lang="en-US" b="0" dirty="0"/>
          </a:p>
          <a:p>
            <a:r>
              <a:rPr lang="en-US" sz="2400" b="0" smtClean="0">
                <a:latin typeface="+mj-lt"/>
              </a:rPr>
              <a:t>Free </a:t>
            </a:r>
            <a:r>
              <a:rPr lang="en-US" sz="2400" b="0" dirty="0" smtClean="0">
                <a:latin typeface="+mj-lt"/>
              </a:rPr>
              <a:t>vs. Paid Premium Software</a:t>
            </a:r>
          </a:p>
          <a:p>
            <a:pPr marL="0"/>
            <a:r>
              <a:rPr lang="en-US" b="0" dirty="0" smtClean="0"/>
              <a:t>There are a number of free antivirus programs available that can offer an adequate amount of protection. However, many </a:t>
            </a:r>
            <a:r>
              <a:rPr lang="en-US" b="0" smtClean="0"/>
              <a:t>free antivirus </a:t>
            </a:r>
            <a:r>
              <a:rPr lang="en-US" b="0" dirty="0" smtClean="0"/>
              <a:t>programs often don’t include technical support and may have limited functions and updating capabilities.</a:t>
            </a:r>
          </a:p>
          <a:p>
            <a:endParaRPr lang="en-US" b="0" dirty="0"/>
          </a:p>
        </p:txBody>
      </p:sp>
      <p:pic>
        <p:nvPicPr>
          <p:cNvPr id="1026" name="Picture 2" descr="C:\Users\elizabeth\AppData\Local\Microsoft\Windows\Temporary Internet Files\Content.IE5\6XHOQSLH\MC900297923[1].w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823" b="50000"/>
          <a:stretch/>
        </p:blipFill>
        <p:spPr bwMode="auto">
          <a:xfrm>
            <a:off x="5410200" y="4419600"/>
            <a:ext cx="3733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39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70576" y="2039894"/>
            <a:ext cx="5650992" cy="1207509"/>
          </a:xfrm>
        </p:spPr>
        <p:txBody>
          <a:bodyPr/>
          <a:lstStyle/>
          <a:p>
            <a:r>
              <a:rPr lang="en-US" sz="4400" cap="none" dirty="0" smtClean="0"/>
              <a:t>Is that all?</a:t>
            </a:r>
            <a:endParaRPr lang="en-US" sz="4400" cap="none" dirty="0"/>
          </a:p>
        </p:txBody>
      </p:sp>
      <p:sp>
        <p:nvSpPr>
          <p:cNvPr id="4" name="TextBox 3"/>
          <p:cNvSpPr txBox="1"/>
          <p:nvPr/>
        </p:nvSpPr>
        <p:spPr>
          <a:xfrm>
            <a:off x="5352119" y="2286000"/>
            <a:ext cx="3182281" cy="3416320"/>
          </a:xfrm>
          <a:prstGeom prst="rect">
            <a:avLst/>
          </a:prstGeom>
          <a:noFill/>
        </p:spPr>
        <p:txBody>
          <a:bodyPr wrap="square" rtlCol="0">
            <a:spAutoFit/>
          </a:bodyPr>
          <a:lstStyle/>
          <a:p>
            <a:pPr algn="just"/>
            <a:r>
              <a:rPr lang="en-US" dirty="0" smtClean="0"/>
              <a:t>Not really. </a:t>
            </a:r>
          </a:p>
          <a:p>
            <a:pPr algn="just"/>
            <a:endParaRPr lang="en-US" dirty="0"/>
          </a:p>
          <a:p>
            <a:pPr algn="just"/>
            <a:r>
              <a:rPr lang="en-US" dirty="0" smtClean="0"/>
              <a:t>One of the great things about the internet is that it’s constantly changing. This has its downsides, though– with new content, applications, and technology come new viruses, scams, and risks. Luckily, there are an abundance of sites and programs that help keep you safe and up-to-date.</a:t>
            </a:r>
            <a:endParaRPr lang="en-US" dirty="0"/>
          </a:p>
        </p:txBody>
      </p:sp>
      <p:pic>
        <p:nvPicPr>
          <p:cNvPr id="2052" name="Picture 4" descr="C:\Users\elizabeth\AppData\Local\Microsoft\Windows\Temporary Internet Files\Content.IE5\AQXRCVPL\MP900314107[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7" b="97667" l="1559" r="100000"/>
                    </a14:imgEffect>
                  </a14:imgLayer>
                </a14:imgProps>
              </a:ext>
              <a:ext uri="{28A0092B-C50C-407E-A947-70E740481C1C}">
                <a14:useLocalDpi xmlns:a14="http://schemas.microsoft.com/office/drawing/2010/main" val="0"/>
              </a:ext>
            </a:extLst>
          </a:blip>
          <a:srcRect r="4553" b="50000"/>
          <a:stretch/>
        </p:blipFill>
        <p:spPr bwMode="auto">
          <a:xfrm>
            <a:off x="2316804" y="4299733"/>
            <a:ext cx="3636524" cy="25582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927638">
            <a:off x="4609176" y="3712299"/>
            <a:ext cx="535723" cy="923330"/>
          </a:xfrm>
          <a:prstGeom prst="rect">
            <a:avLst/>
          </a:prstGeom>
          <a:noFill/>
          <a:effectLst/>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Rectangle 8"/>
          <p:cNvSpPr/>
          <p:nvPr/>
        </p:nvSpPr>
        <p:spPr>
          <a:xfrm rot="1539373">
            <a:off x="4899419" y="4226991"/>
            <a:ext cx="504464" cy="830997"/>
          </a:xfrm>
          <a:prstGeom prst="rect">
            <a:avLst/>
          </a:prstGeom>
          <a:noFill/>
          <a:effectLst/>
        </p:spPr>
        <p:txBody>
          <a:bodyPr wrap="square" lIns="91440" tIns="45720" rIns="91440" bIns="45720">
            <a:spAutoFit/>
          </a:bodyPr>
          <a:lstStyle/>
          <a:p>
            <a:pPr algn="ctr"/>
            <a:r>
              <a:rPr lang="en-US"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0" name="Rectangle 9"/>
          <p:cNvSpPr/>
          <p:nvPr/>
        </p:nvSpPr>
        <p:spPr>
          <a:xfrm rot="407090">
            <a:off x="4126140" y="3710627"/>
            <a:ext cx="495649" cy="830997"/>
          </a:xfrm>
          <a:prstGeom prst="rect">
            <a:avLst/>
          </a:prstGeom>
          <a:noFill/>
          <a:effectLst/>
        </p:spPr>
        <p:txBody>
          <a:bodyPr wrap="none" lIns="91440" tIns="45720" rIns="91440" bIns="45720">
            <a:spAutoFit/>
          </a:bodyPr>
          <a:lstStyle/>
          <a:p>
            <a:pPr algn="ctr"/>
            <a:r>
              <a:rPr lang="en-US"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595137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222" y="381000"/>
            <a:ext cx="7520940" cy="548640"/>
          </a:xfrm>
        </p:spPr>
        <p:txBody>
          <a:bodyPr>
            <a:noAutofit/>
          </a:bodyPr>
          <a:lstStyle/>
          <a:p>
            <a:r>
              <a:rPr lang="en-US" sz="3200" cap="none"/>
              <a:t>More resources</a:t>
            </a:r>
            <a:r>
              <a:rPr lang="en-US" sz="3200" cap="none" dirty="0"/>
              <a:t>:</a:t>
            </a:r>
            <a:endParaRPr lang="en-US" dirty="0"/>
          </a:p>
        </p:txBody>
      </p:sp>
      <p:sp>
        <p:nvSpPr>
          <p:cNvPr id="5" name="Content Placeholder 4"/>
          <p:cNvSpPr>
            <a:spLocks noGrp="1"/>
          </p:cNvSpPr>
          <p:nvPr>
            <p:ph idx="1"/>
          </p:nvPr>
        </p:nvSpPr>
        <p:spPr>
          <a:xfrm>
            <a:off x="762000" y="1142999"/>
            <a:ext cx="7924799" cy="3908523"/>
          </a:xfrm>
        </p:spPr>
        <p:txBody>
          <a:bodyPr>
            <a:normAutofit/>
          </a:bodyPr>
          <a:lstStyle/>
          <a:p>
            <a:r>
              <a:rPr lang="en-US" sz="2000" b="0" dirty="0">
                <a:latin typeface="+mj-lt"/>
                <a:hlinkClick r:id="rId2"/>
              </a:rPr>
              <a:t>A free internet safety tutorial</a:t>
            </a:r>
            <a:r>
              <a:rPr lang="en-US" sz="2000" b="0" dirty="0">
                <a:latin typeface="+mj-lt"/>
              </a:rPr>
              <a:t> presented by </a:t>
            </a:r>
            <a:r>
              <a:rPr lang="en-US" sz="2000" b="0" dirty="0" smtClean="0">
                <a:latin typeface="+mj-lt"/>
                <a:hlinkClick r:id="rId3"/>
              </a:rPr>
              <a:t>GCFLearnFree.org</a:t>
            </a:r>
            <a:endParaRPr lang="en-US" sz="2000" b="0" dirty="0">
              <a:latin typeface="+mj-lt"/>
            </a:endParaRPr>
          </a:p>
          <a:p>
            <a:pPr>
              <a:lnSpc>
                <a:spcPct val="150000"/>
              </a:lnSpc>
            </a:pPr>
            <a:r>
              <a:rPr lang="en-US" sz="2000" b="0" dirty="0">
                <a:latin typeface="+mj-lt"/>
                <a:hlinkClick r:id="rId4"/>
              </a:rPr>
              <a:t>WiredSafety.org</a:t>
            </a:r>
            <a:r>
              <a:rPr lang="en-US" sz="2000" b="0" dirty="0">
                <a:latin typeface="+mj-lt"/>
              </a:rPr>
              <a:t> , an extensive global resource on internet safety</a:t>
            </a:r>
          </a:p>
          <a:p>
            <a:pPr>
              <a:lnSpc>
                <a:spcPct val="150000"/>
              </a:lnSpc>
            </a:pPr>
            <a:r>
              <a:rPr lang="en-US" sz="2000" b="0" dirty="0">
                <a:latin typeface="+mj-lt"/>
                <a:hlinkClick r:id="rId5"/>
              </a:rPr>
              <a:t>StrongPasswordGenerator.com</a:t>
            </a:r>
            <a:r>
              <a:rPr lang="en-US" sz="2000" b="0" dirty="0">
                <a:latin typeface="+mj-lt"/>
              </a:rPr>
              <a:t>, a tool to help you create stronger passwords</a:t>
            </a:r>
          </a:p>
          <a:p>
            <a:r>
              <a:rPr lang="en-US" sz="2000" b="0" dirty="0">
                <a:latin typeface="+mj-lt"/>
                <a:hlinkClick r:id="rId6"/>
              </a:rPr>
              <a:t>OnGuardOnline.gov</a:t>
            </a:r>
            <a:r>
              <a:rPr lang="en-US" sz="2000" b="0" dirty="0">
                <a:latin typeface="+mj-lt"/>
              </a:rPr>
              <a:t>, a comprehensive internet safety resource maintained by the Federal Trade Commission</a:t>
            </a:r>
          </a:p>
          <a:p>
            <a:pPr>
              <a:lnSpc>
                <a:spcPct val="150000"/>
              </a:lnSpc>
            </a:pPr>
            <a:endParaRPr lang="en-US" sz="2000" b="0" dirty="0">
              <a:latin typeface="+mj-lt"/>
            </a:endParaRPr>
          </a:p>
          <a:p>
            <a:endParaRPr lang="en-US" dirty="0"/>
          </a:p>
        </p:txBody>
      </p:sp>
      <p:grpSp>
        <p:nvGrpSpPr>
          <p:cNvPr id="5264" name="Group 5263"/>
          <p:cNvGrpSpPr/>
          <p:nvPr/>
        </p:nvGrpSpPr>
        <p:grpSpPr>
          <a:xfrm>
            <a:off x="1905000" y="4028380"/>
            <a:ext cx="2884488" cy="3203346"/>
            <a:chOff x="2031131" y="4028380"/>
            <a:chExt cx="2884488" cy="3203346"/>
          </a:xfrm>
        </p:grpSpPr>
        <p:sp>
          <p:nvSpPr>
            <p:cNvPr id="8" name="AutoShape 3"/>
            <p:cNvSpPr>
              <a:spLocks noChangeAspect="1" noChangeArrowheads="1" noTextEdit="1"/>
            </p:cNvSpPr>
            <p:nvPr/>
          </p:nvSpPr>
          <p:spPr bwMode="auto">
            <a:xfrm>
              <a:off x="2248619" y="4028380"/>
              <a:ext cx="26670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3405906" y="4168080"/>
              <a:ext cx="739775" cy="1177925"/>
            </a:xfrm>
            <a:custGeom>
              <a:avLst/>
              <a:gdLst>
                <a:gd name="T0" fmla="*/ 368 w 466"/>
                <a:gd name="T1" fmla="*/ 26 h 742"/>
                <a:gd name="T2" fmla="*/ 410 w 466"/>
                <a:gd name="T3" fmla="*/ 65 h 742"/>
                <a:gd name="T4" fmla="*/ 443 w 466"/>
                <a:gd name="T5" fmla="*/ 117 h 742"/>
                <a:gd name="T6" fmla="*/ 459 w 466"/>
                <a:gd name="T7" fmla="*/ 163 h 742"/>
                <a:gd name="T8" fmla="*/ 466 w 466"/>
                <a:gd name="T9" fmla="*/ 218 h 742"/>
                <a:gd name="T10" fmla="*/ 456 w 466"/>
                <a:gd name="T11" fmla="*/ 283 h 742"/>
                <a:gd name="T12" fmla="*/ 446 w 466"/>
                <a:gd name="T13" fmla="*/ 319 h 742"/>
                <a:gd name="T14" fmla="*/ 387 w 466"/>
                <a:gd name="T15" fmla="*/ 446 h 742"/>
                <a:gd name="T16" fmla="*/ 322 w 466"/>
                <a:gd name="T17" fmla="*/ 576 h 742"/>
                <a:gd name="T18" fmla="*/ 316 w 466"/>
                <a:gd name="T19" fmla="*/ 609 h 742"/>
                <a:gd name="T20" fmla="*/ 326 w 466"/>
                <a:gd name="T21" fmla="*/ 635 h 742"/>
                <a:gd name="T22" fmla="*/ 352 w 466"/>
                <a:gd name="T23" fmla="*/ 657 h 742"/>
                <a:gd name="T24" fmla="*/ 339 w 466"/>
                <a:gd name="T25" fmla="*/ 657 h 742"/>
                <a:gd name="T26" fmla="*/ 313 w 466"/>
                <a:gd name="T27" fmla="*/ 644 h 742"/>
                <a:gd name="T28" fmla="*/ 296 w 466"/>
                <a:gd name="T29" fmla="*/ 622 h 742"/>
                <a:gd name="T30" fmla="*/ 293 w 466"/>
                <a:gd name="T31" fmla="*/ 599 h 742"/>
                <a:gd name="T32" fmla="*/ 296 w 466"/>
                <a:gd name="T33" fmla="*/ 566 h 742"/>
                <a:gd name="T34" fmla="*/ 306 w 466"/>
                <a:gd name="T35" fmla="*/ 544 h 742"/>
                <a:gd name="T36" fmla="*/ 283 w 466"/>
                <a:gd name="T37" fmla="*/ 557 h 742"/>
                <a:gd name="T38" fmla="*/ 261 w 466"/>
                <a:gd name="T39" fmla="*/ 586 h 742"/>
                <a:gd name="T40" fmla="*/ 251 w 466"/>
                <a:gd name="T41" fmla="*/ 631 h 742"/>
                <a:gd name="T42" fmla="*/ 257 w 466"/>
                <a:gd name="T43" fmla="*/ 661 h 742"/>
                <a:gd name="T44" fmla="*/ 261 w 466"/>
                <a:gd name="T45" fmla="*/ 677 h 742"/>
                <a:gd name="T46" fmla="*/ 261 w 466"/>
                <a:gd name="T47" fmla="*/ 706 h 742"/>
                <a:gd name="T48" fmla="*/ 251 w 466"/>
                <a:gd name="T49" fmla="*/ 726 h 742"/>
                <a:gd name="T50" fmla="*/ 228 w 466"/>
                <a:gd name="T51" fmla="*/ 739 h 742"/>
                <a:gd name="T52" fmla="*/ 202 w 466"/>
                <a:gd name="T53" fmla="*/ 742 h 742"/>
                <a:gd name="T54" fmla="*/ 153 w 466"/>
                <a:gd name="T55" fmla="*/ 732 h 742"/>
                <a:gd name="T56" fmla="*/ 78 w 466"/>
                <a:gd name="T57" fmla="*/ 697 h 742"/>
                <a:gd name="T58" fmla="*/ 59 w 466"/>
                <a:gd name="T59" fmla="*/ 680 h 742"/>
                <a:gd name="T60" fmla="*/ 33 w 466"/>
                <a:gd name="T61" fmla="*/ 635 h 742"/>
                <a:gd name="T62" fmla="*/ 13 w 466"/>
                <a:gd name="T63" fmla="*/ 573 h 742"/>
                <a:gd name="T64" fmla="*/ 3 w 466"/>
                <a:gd name="T65" fmla="*/ 504 h 742"/>
                <a:gd name="T66" fmla="*/ 3 w 466"/>
                <a:gd name="T67" fmla="*/ 391 h 742"/>
                <a:gd name="T68" fmla="*/ 26 w 466"/>
                <a:gd name="T69" fmla="*/ 251 h 742"/>
                <a:gd name="T70" fmla="*/ 46 w 466"/>
                <a:gd name="T71" fmla="*/ 192 h 742"/>
                <a:gd name="T72" fmla="*/ 55 w 466"/>
                <a:gd name="T73" fmla="*/ 166 h 742"/>
                <a:gd name="T74" fmla="*/ 88 w 466"/>
                <a:gd name="T75" fmla="*/ 120 h 742"/>
                <a:gd name="T76" fmla="*/ 130 w 466"/>
                <a:gd name="T77" fmla="*/ 78 h 742"/>
                <a:gd name="T78" fmla="*/ 179 w 466"/>
                <a:gd name="T79" fmla="*/ 42 h 742"/>
                <a:gd name="T80" fmla="*/ 228 w 466"/>
                <a:gd name="T81" fmla="*/ 19 h 742"/>
                <a:gd name="T82" fmla="*/ 277 w 466"/>
                <a:gd name="T83" fmla="*/ 3 h 742"/>
                <a:gd name="T84" fmla="*/ 319 w 466"/>
                <a:gd name="T85" fmla="*/ 3 h 742"/>
                <a:gd name="T86" fmla="*/ 355 w 466"/>
                <a:gd name="T87" fmla="*/ 13 h 742"/>
                <a:gd name="T88" fmla="*/ 368 w 466"/>
                <a:gd name="T89" fmla="*/ 2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6" h="742">
                  <a:moveTo>
                    <a:pt x="368" y="26"/>
                  </a:moveTo>
                  <a:lnTo>
                    <a:pt x="368" y="26"/>
                  </a:lnTo>
                  <a:lnTo>
                    <a:pt x="391" y="45"/>
                  </a:lnTo>
                  <a:lnTo>
                    <a:pt x="410" y="65"/>
                  </a:lnTo>
                  <a:lnTo>
                    <a:pt x="433" y="98"/>
                  </a:lnTo>
                  <a:lnTo>
                    <a:pt x="443" y="117"/>
                  </a:lnTo>
                  <a:lnTo>
                    <a:pt x="453" y="140"/>
                  </a:lnTo>
                  <a:lnTo>
                    <a:pt x="459" y="163"/>
                  </a:lnTo>
                  <a:lnTo>
                    <a:pt x="462" y="189"/>
                  </a:lnTo>
                  <a:lnTo>
                    <a:pt x="466" y="218"/>
                  </a:lnTo>
                  <a:lnTo>
                    <a:pt x="462" y="247"/>
                  </a:lnTo>
                  <a:lnTo>
                    <a:pt x="456" y="283"/>
                  </a:lnTo>
                  <a:lnTo>
                    <a:pt x="446" y="319"/>
                  </a:lnTo>
                  <a:lnTo>
                    <a:pt x="446" y="319"/>
                  </a:lnTo>
                  <a:lnTo>
                    <a:pt x="420" y="387"/>
                  </a:lnTo>
                  <a:lnTo>
                    <a:pt x="387" y="446"/>
                  </a:lnTo>
                  <a:lnTo>
                    <a:pt x="339" y="540"/>
                  </a:lnTo>
                  <a:lnTo>
                    <a:pt x="322" y="576"/>
                  </a:lnTo>
                  <a:lnTo>
                    <a:pt x="319" y="592"/>
                  </a:lnTo>
                  <a:lnTo>
                    <a:pt x="316" y="609"/>
                  </a:lnTo>
                  <a:lnTo>
                    <a:pt x="319" y="622"/>
                  </a:lnTo>
                  <a:lnTo>
                    <a:pt x="326" y="635"/>
                  </a:lnTo>
                  <a:lnTo>
                    <a:pt x="339" y="648"/>
                  </a:lnTo>
                  <a:lnTo>
                    <a:pt x="352" y="657"/>
                  </a:lnTo>
                  <a:lnTo>
                    <a:pt x="352" y="657"/>
                  </a:lnTo>
                  <a:lnTo>
                    <a:pt x="339" y="657"/>
                  </a:lnTo>
                  <a:lnTo>
                    <a:pt x="326" y="654"/>
                  </a:lnTo>
                  <a:lnTo>
                    <a:pt x="313" y="644"/>
                  </a:lnTo>
                  <a:lnTo>
                    <a:pt x="300" y="631"/>
                  </a:lnTo>
                  <a:lnTo>
                    <a:pt x="296" y="622"/>
                  </a:lnTo>
                  <a:lnTo>
                    <a:pt x="293" y="612"/>
                  </a:lnTo>
                  <a:lnTo>
                    <a:pt x="293" y="599"/>
                  </a:lnTo>
                  <a:lnTo>
                    <a:pt x="293" y="583"/>
                  </a:lnTo>
                  <a:lnTo>
                    <a:pt x="296" y="566"/>
                  </a:lnTo>
                  <a:lnTo>
                    <a:pt x="306" y="544"/>
                  </a:lnTo>
                  <a:lnTo>
                    <a:pt x="306" y="544"/>
                  </a:lnTo>
                  <a:lnTo>
                    <a:pt x="293" y="550"/>
                  </a:lnTo>
                  <a:lnTo>
                    <a:pt x="283" y="557"/>
                  </a:lnTo>
                  <a:lnTo>
                    <a:pt x="270" y="570"/>
                  </a:lnTo>
                  <a:lnTo>
                    <a:pt x="261" y="586"/>
                  </a:lnTo>
                  <a:lnTo>
                    <a:pt x="251" y="605"/>
                  </a:lnTo>
                  <a:lnTo>
                    <a:pt x="251" y="631"/>
                  </a:lnTo>
                  <a:lnTo>
                    <a:pt x="254" y="644"/>
                  </a:lnTo>
                  <a:lnTo>
                    <a:pt x="257" y="661"/>
                  </a:lnTo>
                  <a:lnTo>
                    <a:pt x="257" y="661"/>
                  </a:lnTo>
                  <a:lnTo>
                    <a:pt x="261" y="677"/>
                  </a:lnTo>
                  <a:lnTo>
                    <a:pt x="264" y="693"/>
                  </a:lnTo>
                  <a:lnTo>
                    <a:pt x="261" y="706"/>
                  </a:lnTo>
                  <a:lnTo>
                    <a:pt x="257" y="716"/>
                  </a:lnTo>
                  <a:lnTo>
                    <a:pt x="251" y="726"/>
                  </a:lnTo>
                  <a:lnTo>
                    <a:pt x="241" y="732"/>
                  </a:lnTo>
                  <a:lnTo>
                    <a:pt x="228" y="739"/>
                  </a:lnTo>
                  <a:lnTo>
                    <a:pt x="218" y="742"/>
                  </a:lnTo>
                  <a:lnTo>
                    <a:pt x="202" y="742"/>
                  </a:lnTo>
                  <a:lnTo>
                    <a:pt x="186" y="742"/>
                  </a:lnTo>
                  <a:lnTo>
                    <a:pt x="153" y="732"/>
                  </a:lnTo>
                  <a:lnTo>
                    <a:pt x="117" y="719"/>
                  </a:lnTo>
                  <a:lnTo>
                    <a:pt x="78" y="697"/>
                  </a:lnTo>
                  <a:lnTo>
                    <a:pt x="78" y="697"/>
                  </a:lnTo>
                  <a:lnTo>
                    <a:pt x="59" y="680"/>
                  </a:lnTo>
                  <a:lnTo>
                    <a:pt x="46" y="657"/>
                  </a:lnTo>
                  <a:lnTo>
                    <a:pt x="33" y="635"/>
                  </a:lnTo>
                  <a:lnTo>
                    <a:pt x="20" y="605"/>
                  </a:lnTo>
                  <a:lnTo>
                    <a:pt x="13" y="573"/>
                  </a:lnTo>
                  <a:lnTo>
                    <a:pt x="7" y="540"/>
                  </a:lnTo>
                  <a:lnTo>
                    <a:pt x="3" y="504"/>
                  </a:lnTo>
                  <a:lnTo>
                    <a:pt x="0" y="465"/>
                  </a:lnTo>
                  <a:lnTo>
                    <a:pt x="3" y="391"/>
                  </a:lnTo>
                  <a:lnTo>
                    <a:pt x="13" y="319"/>
                  </a:lnTo>
                  <a:lnTo>
                    <a:pt x="26" y="251"/>
                  </a:lnTo>
                  <a:lnTo>
                    <a:pt x="36" y="218"/>
                  </a:lnTo>
                  <a:lnTo>
                    <a:pt x="46" y="192"/>
                  </a:lnTo>
                  <a:lnTo>
                    <a:pt x="46" y="192"/>
                  </a:lnTo>
                  <a:lnTo>
                    <a:pt x="55" y="166"/>
                  </a:lnTo>
                  <a:lnTo>
                    <a:pt x="72" y="143"/>
                  </a:lnTo>
                  <a:lnTo>
                    <a:pt x="88" y="120"/>
                  </a:lnTo>
                  <a:lnTo>
                    <a:pt x="111" y="98"/>
                  </a:lnTo>
                  <a:lnTo>
                    <a:pt x="130" y="78"/>
                  </a:lnTo>
                  <a:lnTo>
                    <a:pt x="153" y="58"/>
                  </a:lnTo>
                  <a:lnTo>
                    <a:pt x="179" y="42"/>
                  </a:lnTo>
                  <a:lnTo>
                    <a:pt x="202" y="29"/>
                  </a:lnTo>
                  <a:lnTo>
                    <a:pt x="228" y="19"/>
                  </a:lnTo>
                  <a:lnTo>
                    <a:pt x="251" y="10"/>
                  </a:lnTo>
                  <a:lnTo>
                    <a:pt x="277" y="3"/>
                  </a:lnTo>
                  <a:lnTo>
                    <a:pt x="300" y="0"/>
                  </a:lnTo>
                  <a:lnTo>
                    <a:pt x="319" y="3"/>
                  </a:lnTo>
                  <a:lnTo>
                    <a:pt x="339" y="6"/>
                  </a:lnTo>
                  <a:lnTo>
                    <a:pt x="355" y="13"/>
                  </a:lnTo>
                  <a:lnTo>
                    <a:pt x="368" y="26"/>
                  </a:lnTo>
                  <a:lnTo>
                    <a:pt x="368" y="2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2924894" y="4028380"/>
              <a:ext cx="1204913" cy="1106487"/>
            </a:xfrm>
            <a:custGeom>
              <a:avLst/>
              <a:gdLst>
                <a:gd name="T0" fmla="*/ 378 w 759"/>
                <a:gd name="T1" fmla="*/ 13 h 697"/>
                <a:gd name="T2" fmla="*/ 332 w 759"/>
                <a:gd name="T3" fmla="*/ 39 h 697"/>
                <a:gd name="T4" fmla="*/ 274 w 759"/>
                <a:gd name="T5" fmla="*/ 94 h 697"/>
                <a:gd name="T6" fmla="*/ 248 w 759"/>
                <a:gd name="T7" fmla="*/ 140 h 697"/>
                <a:gd name="T8" fmla="*/ 222 w 759"/>
                <a:gd name="T9" fmla="*/ 195 h 697"/>
                <a:gd name="T10" fmla="*/ 205 w 759"/>
                <a:gd name="T11" fmla="*/ 267 h 697"/>
                <a:gd name="T12" fmla="*/ 183 w 759"/>
                <a:gd name="T13" fmla="*/ 394 h 697"/>
                <a:gd name="T14" fmla="*/ 170 w 759"/>
                <a:gd name="T15" fmla="*/ 482 h 697"/>
                <a:gd name="T16" fmla="*/ 150 w 759"/>
                <a:gd name="T17" fmla="*/ 537 h 697"/>
                <a:gd name="T18" fmla="*/ 108 w 759"/>
                <a:gd name="T19" fmla="*/ 570 h 697"/>
                <a:gd name="T20" fmla="*/ 85 w 759"/>
                <a:gd name="T21" fmla="*/ 579 h 697"/>
                <a:gd name="T22" fmla="*/ 46 w 759"/>
                <a:gd name="T23" fmla="*/ 579 h 697"/>
                <a:gd name="T24" fmla="*/ 23 w 759"/>
                <a:gd name="T25" fmla="*/ 563 h 697"/>
                <a:gd name="T26" fmla="*/ 13 w 759"/>
                <a:gd name="T27" fmla="*/ 547 h 697"/>
                <a:gd name="T28" fmla="*/ 7 w 759"/>
                <a:gd name="T29" fmla="*/ 563 h 697"/>
                <a:gd name="T30" fmla="*/ 4 w 759"/>
                <a:gd name="T31" fmla="*/ 605 h 697"/>
                <a:gd name="T32" fmla="*/ 13 w 759"/>
                <a:gd name="T33" fmla="*/ 628 h 697"/>
                <a:gd name="T34" fmla="*/ 36 w 759"/>
                <a:gd name="T35" fmla="*/ 651 h 697"/>
                <a:gd name="T36" fmla="*/ 75 w 759"/>
                <a:gd name="T37" fmla="*/ 674 h 697"/>
                <a:gd name="T38" fmla="*/ 137 w 759"/>
                <a:gd name="T39" fmla="*/ 693 h 697"/>
                <a:gd name="T40" fmla="*/ 166 w 759"/>
                <a:gd name="T41" fmla="*/ 697 h 697"/>
                <a:gd name="T42" fmla="*/ 228 w 759"/>
                <a:gd name="T43" fmla="*/ 687 h 697"/>
                <a:gd name="T44" fmla="*/ 297 w 759"/>
                <a:gd name="T45" fmla="*/ 664 h 697"/>
                <a:gd name="T46" fmla="*/ 404 w 759"/>
                <a:gd name="T47" fmla="*/ 612 h 697"/>
                <a:gd name="T48" fmla="*/ 528 w 759"/>
                <a:gd name="T49" fmla="*/ 527 h 697"/>
                <a:gd name="T50" fmla="*/ 612 w 759"/>
                <a:gd name="T51" fmla="*/ 456 h 697"/>
                <a:gd name="T52" fmla="*/ 638 w 759"/>
                <a:gd name="T53" fmla="*/ 433 h 697"/>
                <a:gd name="T54" fmla="*/ 687 w 759"/>
                <a:gd name="T55" fmla="*/ 387 h 697"/>
                <a:gd name="T56" fmla="*/ 730 w 759"/>
                <a:gd name="T57" fmla="*/ 345 h 697"/>
                <a:gd name="T58" fmla="*/ 756 w 759"/>
                <a:gd name="T59" fmla="*/ 290 h 697"/>
                <a:gd name="T60" fmla="*/ 759 w 759"/>
                <a:gd name="T61" fmla="*/ 257 h 697"/>
                <a:gd name="T62" fmla="*/ 749 w 759"/>
                <a:gd name="T63" fmla="*/ 218 h 697"/>
                <a:gd name="T64" fmla="*/ 726 w 759"/>
                <a:gd name="T65" fmla="*/ 169 h 697"/>
                <a:gd name="T66" fmla="*/ 690 w 759"/>
                <a:gd name="T67" fmla="*/ 120 h 697"/>
                <a:gd name="T68" fmla="*/ 642 w 759"/>
                <a:gd name="T69" fmla="*/ 75 h 697"/>
                <a:gd name="T70" fmla="*/ 583 w 759"/>
                <a:gd name="T71" fmla="*/ 36 h 697"/>
                <a:gd name="T72" fmla="*/ 521 w 759"/>
                <a:gd name="T73" fmla="*/ 10 h 697"/>
                <a:gd name="T74" fmla="*/ 450 w 759"/>
                <a:gd name="T75" fmla="*/ 0 h 697"/>
                <a:gd name="T76" fmla="*/ 378 w 759"/>
                <a:gd name="T77" fmla="*/ 1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9" h="697">
                  <a:moveTo>
                    <a:pt x="378" y="13"/>
                  </a:moveTo>
                  <a:lnTo>
                    <a:pt x="378" y="13"/>
                  </a:lnTo>
                  <a:lnTo>
                    <a:pt x="355" y="23"/>
                  </a:lnTo>
                  <a:lnTo>
                    <a:pt x="332" y="39"/>
                  </a:lnTo>
                  <a:lnTo>
                    <a:pt x="303" y="62"/>
                  </a:lnTo>
                  <a:lnTo>
                    <a:pt x="274" y="94"/>
                  </a:lnTo>
                  <a:lnTo>
                    <a:pt x="261" y="114"/>
                  </a:lnTo>
                  <a:lnTo>
                    <a:pt x="248" y="140"/>
                  </a:lnTo>
                  <a:lnTo>
                    <a:pt x="235" y="166"/>
                  </a:lnTo>
                  <a:lnTo>
                    <a:pt x="222" y="195"/>
                  </a:lnTo>
                  <a:lnTo>
                    <a:pt x="212" y="228"/>
                  </a:lnTo>
                  <a:lnTo>
                    <a:pt x="205" y="267"/>
                  </a:lnTo>
                  <a:lnTo>
                    <a:pt x="205" y="267"/>
                  </a:lnTo>
                  <a:lnTo>
                    <a:pt x="183" y="394"/>
                  </a:lnTo>
                  <a:lnTo>
                    <a:pt x="176" y="443"/>
                  </a:lnTo>
                  <a:lnTo>
                    <a:pt x="170" y="482"/>
                  </a:lnTo>
                  <a:lnTo>
                    <a:pt x="160" y="511"/>
                  </a:lnTo>
                  <a:lnTo>
                    <a:pt x="150" y="537"/>
                  </a:lnTo>
                  <a:lnTo>
                    <a:pt x="134" y="553"/>
                  </a:lnTo>
                  <a:lnTo>
                    <a:pt x="108" y="570"/>
                  </a:lnTo>
                  <a:lnTo>
                    <a:pt x="108" y="570"/>
                  </a:lnTo>
                  <a:lnTo>
                    <a:pt x="85" y="579"/>
                  </a:lnTo>
                  <a:lnTo>
                    <a:pt x="62" y="583"/>
                  </a:lnTo>
                  <a:lnTo>
                    <a:pt x="46" y="579"/>
                  </a:lnTo>
                  <a:lnTo>
                    <a:pt x="33" y="573"/>
                  </a:lnTo>
                  <a:lnTo>
                    <a:pt x="23" y="563"/>
                  </a:lnTo>
                  <a:lnTo>
                    <a:pt x="17" y="557"/>
                  </a:lnTo>
                  <a:lnTo>
                    <a:pt x="13" y="547"/>
                  </a:lnTo>
                  <a:lnTo>
                    <a:pt x="13" y="547"/>
                  </a:lnTo>
                  <a:lnTo>
                    <a:pt x="7" y="563"/>
                  </a:lnTo>
                  <a:lnTo>
                    <a:pt x="0" y="583"/>
                  </a:lnTo>
                  <a:lnTo>
                    <a:pt x="4" y="605"/>
                  </a:lnTo>
                  <a:lnTo>
                    <a:pt x="7" y="615"/>
                  </a:lnTo>
                  <a:lnTo>
                    <a:pt x="13" y="628"/>
                  </a:lnTo>
                  <a:lnTo>
                    <a:pt x="23" y="641"/>
                  </a:lnTo>
                  <a:lnTo>
                    <a:pt x="36" y="651"/>
                  </a:lnTo>
                  <a:lnTo>
                    <a:pt x="52" y="664"/>
                  </a:lnTo>
                  <a:lnTo>
                    <a:pt x="75" y="674"/>
                  </a:lnTo>
                  <a:lnTo>
                    <a:pt x="104" y="684"/>
                  </a:lnTo>
                  <a:lnTo>
                    <a:pt x="137" y="693"/>
                  </a:lnTo>
                  <a:lnTo>
                    <a:pt x="137" y="693"/>
                  </a:lnTo>
                  <a:lnTo>
                    <a:pt x="166" y="697"/>
                  </a:lnTo>
                  <a:lnTo>
                    <a:pt x="196" y="693"/>
                  </a:lnTo>
                  <a:lnTo>
                    <a:pt x="228" y="687"/>
                  </a:lnTo>
                  <a:lnTo>
                    <a:pt x="264" y="677"/>
                  </a:lnTo>
                  <a:lnTo>
                    <a:pt x="297" y="664"/>
                  </a:lnTo>
                  <a:lnTo>
                    <a:pt x="332" y="651"/>
                  </a:lnTo>
                  <a:lnTo>
                    <a:pt x="404" y="612"/>
                  </a:lnTo>
                  <a:lnTo>
                    <a:pt x="469" y="570"/>
                  </a:lnTo>
                  <a:lnTo>
                    <a:pt x="528" y="527"/>
                  </a:lnTo>
                  <a:lnTo>
                    <a:pt x="577" y="488"/>
                  </a:lnTo>
                  <a:lnTo>
                    <a:pt x="612" y="456"/>
                  </a:lnTo>
                  <a:lnTo>
                    <a:pt x="612" y="456"/>
                  </a:lnTo>
                  <a:lnTo>
                    <a:pt x="638" y="433"/>
                  </a:lnTo>
                  <a:lnTo>
                    <a:pt x="664" y="410"/>
                  </a:lnTo>
                  <a:lnTo>
                    <a:pt x="687" y="387"/>
                  </a:lnTo>
                  <a:lnTo>
                    <a:pt x="710" y="368"/>
                  </a:lnTo>
                  <a:lnTo>
                    <a:pt x="730" y="345"/>
                  </a:lnTo>
                  <a:lnTo>
                    <a:pt x="746" y="319"/>
                  </a:lnTo>
                  <a:lnTo>
                    <a:pt x="756" y="290"/>
                  </a:lnTo>
                  <a:lnTo>
                    <a:pt x="759" y="257"/>
                  </a:lnTo>
                  <a:lnTo>
                    <a:pt x="759" y="257"/>
                  </a:lnTo>
                  <a:lnTo>
                    <a:pt x="756" y="238"/>
                  </a:lnTo>
                  <a:lnTo>
                    <a:pt x="749" y="218"/>
                  </a:lnTo>
                  <a:lnTo>
                    <a:pt x="739" y="195"/>
                  </a:lnTo>
                  <a:lnTo>
                    <a:pt x="726" y="169"/>
                  </a:lnTo>
                  <a:lnTo>
                    <a:pt x="710" y="146"/>
                  </a:lnTo>
                  <a:lnTo>
                    <a:pt x="690" y="120"/>
                  </a:lnTo>
                  <a:lnTo>
                    <a:pt x="668" y="98"/>
                  </a:lnTo>
                  <a:lnTo>
                    <a:pt x="642" y="75"/>
                  </a:lnTo>
                  <a:lnTo>
                    <a:pt x="616" y="55"/>
                  </a:lnTo>
                  <a:lnTo>
                    <a:pt x="583" y="36"/>
                  </a:lnTo>
                  <a:lnTo>
                    <a:pt x="554" y="23"/>
                  </a:lnTo>
                  <a:lnTo>
                    <a:pt x="521" y="10"/>
                  </a:lnTo>
                  <a:lnTo>
                    <a:pt x="485" y="3"/>
                  </a:lnTo>
                  <a:lnTo>
                    <a:pt x="450" y="0"/>
                  </a:lnTo>
                  <a:lnTo>
                    <a:pt x="414" y="3"/>
                  </a:lnTo>
                  <a:lnTo>
                    <a:pt x="378" y="13"/>
                  </a:lnTo>
                  <a:lnTo>
                    <a:pt x="378" y="13"/>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2672481" y="4663380"/>
              <a:ext cx="1265238" cy="776287"/>
            </a:xfrm>
            <a:custGeom>
              <a:avLst/>
              <a:gdLst>
                <a:gd name="T0" fmla="*/ 456 w 797"/>
                <a:gd name="T1" fmla="*/ 0 h 489"/>
                <a:gd name="T2" fmla="*/ 456 w 797"/>
                <a:gd name="T3" fmla="*/ 0 h 489"/>
                <a:gd name="T4" fmla="*/ 449 w 797"/>
                <a:gd name="T5" fmla="*/ 26 h 489"/>
                <a:gd name="T6" fmla="*/ 439 w 797"/>
                <a:gd name="T7" fmla="*/ 52 h 489"/>
                <a:gd name="T8" fmla="*/ 423 w 797"/>
                <a:gd name="T9" fmla="*/ 85 h 489"/>
                <a:gd name="T10" fmla="*/ 403 w 797"/>
                <a:gd name="T11" fmla="*/ 124 h 489"/>
                <a:gd name="T12" fmla="*/ 374 w 797"/>
                <a:gd name="T13" fmla="*/ 160 h 489"/>
                <a:gd name="T14" fmla="*/ 358 w 797"/>
                <a:gd name="T15" fmla="*/ 179 h 489"/>
                <a:gd name="T16" fmla="*/ 342 w 797"/>
                <a:gd name="T17" fmla="*/ 196 h 489"/>
                <a:gd name="T18" fmla="*/ 322 w 797"/>
                <a:gd name="T19" fmla="*/ 212 h 489"/>
                <a:gd name="T20" fmla="*/ 299 w 797"/>
                <a:gd name="T21" fmla="*/ 225 h 489"/>
                <a:gd name="T22" fmla="*/ 299 w 797"/>
                <a:gd name="T23" fmla="*/ 225 h 489"/>
                <a:gd name="T24" fmla="*/ 250 w 797"/>
                <a:gd name="T25" fmla="*/ 254 h 489"/>
                <a:gd name="T26" fmla="*/ 202 w 797"/>
                <a:gd name="T27" fmla="*/ 277 h 489"/>
                <a:gd name="T28" fmla="*/ 104 w 797"/>
                <a:gd name="T29" fmla="*/ 319 h 489"/>
                <a:gd name="T30" fmla="*/ 29 w 797"/>
                <a:gd name="T31" fmla="*/ 349 h 489"/>
                <a:gd name="T32" fmla="*/ 0 w 797"/>
                <a:gd name="T33" fmla="*/ 358 h 489"/>
                <a:gd name="T34" fmla="*/ 0 w 797"/>
                <a:gd name="T35" fmla="*/ 358 h 489"/>
                <a:gd name="T36" fmla="*/ 39 w 797"/>
                <a:gd name="T37" fmla="*/ 375 h 489"/>
                <a:gd name="T38" fmla="*/ 81 w 797"/>
                <a:gd name="T39" fmla="*/ 391 h 489"/>
                <a:gd name="T40" fmla="*/ 140 w 797"/>
                <a:gd name="T41" fmla="*/ 414 h 489"/>
                <a:gd name="T42" fmla="*/ 208 w 797"/>
                <a:gd name="T43" fmla="*/ 437 h 489"/>
                <a:gd name="T44" fmla="*/ 283 w 797"/>
                <a:gd name="T45" fmla="*/ 456 h 489"/>
                <a:gd name="T46" fmla="*/ 368 w 797"/>
                <a:gd name="T47" fmla="*/ 476 h 489"/>
                <a:gd name="T48" fmla="*/ 456 w 797"/>
                <a:gd name="T49" fmla="*/ 485 h 489"/>
                <a:gd name="T50" fmla="*/ 456 w 797"/>
                <a:gd name="T51" fmla="*/ 485 h 489"/>
                <a:gd name="T52" fmla="*/ 498 w 797"/>
                <a:gd name="T53" fmla="*/ 489 h 489"/>
                <a:gd name="T54" fmla="*/ 537 w 797"/>
                <a:gd name="T55" fmla="*/ 489 h 489"/>
                <a:gd name="T56" fmla="*/ 573 w 797"/>
                <a:gd name="T57" fmla="*/ 485 h 489"/>
                <a:gd name="T58" fmla="*/ 609 w 797"/>
                <a:gd name="T59" fmla="*/ 482 h 489"/>
                <a:gd name="T60" fmla="*/ 638 w 797"/>
                <a:gd name="T61" fmla="*/ 476 h 489"/>
                <a:gd name="T62" fmla="*/ 667 w 797"/>
                <a:gd name="T63" fmla="*/ 469 h 489"/>
                <a:gd name="T64" fmla="*/ 713 w 797"/>
                <a:gd name="T65" fmla="*/ 450 h 489"/>
                <a:gd name="T66" fmla="*/ 752 w 797"/>
                <a:gd name="T67" fmla="*/ 430 h 489"/>
                <a:gd name="T68" fmla="*/ 775 w 797"/>
                <a:gd name="T69" fmla="*/ 414 h 489"/>
                <a:gd name="T70" fmla="*/ 797 w 797"/>
                <a:gd name="T71" fmla="*/ 398 h 489"/>
                <a:gd name="T72" fmla="*/ 797 w 797"/>
                <a:gd name="T73" fmla="*/ 398 h 489"/>
                <a:gd name="T74" fmla="*/ 755 w 797"/>
                <a:gd name="T75" fmla="*/ 391 h 489"/>
                <a:gd name="T76" fmla="*/ 713 w 797"/>
                <a:gd name="T77" fmla="*/ 385 h 489"/>
                <a:gd name="T78" fmla="*/ 667 w 797"/>
                <a:gd name="T79" fmla="*/ 368 h 489"/>
                <a:gd name="T80" fmla="*/ 644 w 797"/>
                <a:gd name="T81" fmla="*/ 358 h 489"/>
                <a:gd name="T82" fmla="*/ 625 w 797"/>
                <a:gd name="T83" fmla="*/ 345 h 489"/>
                <a:gd name="T84" fmla="*/ 605 w 797"/>
                <a:gd name="T85" fmla="*/ 332 h 489"/>
                <a:gd name="T86" fmla="*/ 592 w 797"/>
                <a:gd name="T87" fmla="*/ 316 h 489"/>
                <a:gd name="T88" fmla="*/ 583 w 797"/>
                <a:gd name="T89" fmla="*/ 297 h 489"/>
                <a:gd name="T90" fmla="*/ 579 w 797"/>
                <a:gd name="T91" fmla="*/ 277 h 489"/>
                <a:gd name="T92" fmla="*/ 583 w 797"/>
                <a:gd name="T93" fmla="*/ 251 h 489"/>
                <a:gd name="T94" fmla="*/ 592 w 797"/>
                <a:gd name="T95" fmla="*/ 225 h 489"/>
                <a:gd name="T96" fmla="*/ 592 w 797"/>
                <a:gd name="T97" fmla="*/ 225 h 489"/>
                <a:gd name="T98" fmla="*/ 599 w 797"/>
                <a:gd name="T99" fmla="*/ 202 h 489"/>
                <a:gd name="T100" fmla="*/ 602 w 797"/>
                <a:gd name="T101" fmla="*/ 183 h 489"/>
                <a:gd name="T102" fmla="*/ 599 w 797"/>
                <a:gd name="T103" fmla="*/ 160 h 489"/>
                <a:gd name="T104" fmla="*/ 596 w 797"/>
                <a:gd name="T105" fmla="*/ 140 h 489"/>
                <a:gd name="T106" fmla="*/ 586 w 797"/>
                <a:gd name="T107" fmla="*/ 121 h 489"/>
                <a:gd name="T108" fmla="*/ 573 w 797"/>
                <a:gd name="T109" fmla="*/ 101 h 489"/>
                <a:gd name="T110" fmla="*/ 560 w 797"/>
                <a:gd name="T111" fmla="*/ 85 h 489"/>
                <a:gd name="T112" fmla="*/ 543 w 797"/>
                <a:gd name="T113" fmla="*/ 69 h 489"/>
                <a:gd name="T114" fmla="*/ 514 w 797"/>
                <a:gd name="T115" fmla="*/ 39 h 489"/>
                <a:gd name="T116" fmla="*/ 485 w 797"/>
                <a:gd name="T117" fmla="*/ 20 h 489"/>
                <a:gd name="T118" fmla="*/ 456 w 797"/>
                <a:gd name="T119" fmla="*/ 0 h 489"/>
                <a:gd name="T120" fmla="*/ 456 w 797"/>
                <a:gd name="T121"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7" h="489">
                  <a:moveTo>
                    <a:pt x="456" y="0"/>
                  </a:moveTo>
                  <a:lnTo>
                    <a:pt x="456" y="0"/>
                  </a:lnTo>
                  <a:lnTo>
                    <a:pt x="449" y="26"/>
                  </a:lnTo>
                  <a:lnTo>
                    <a:pt x="439" y="52"/>
                  </a:lnTo>
                  <a:lnTo>
                    <a:pt x="423" y="85"/>
                  </a:lnTo>
                  <a:lnTo>
                    <a:pt x="403" y="124"/>
                  </a:lnTo>
                  <a:lnTo>
                    <a:pt x="374" y="160"/>
                  </a:lnTo>
                  <a:lnTo>
                    <a:pt x="358" y="179"/>
                  </a:lnTo>
                  <a:lnTo>
                    <a:pt x="342" y="196"/>
                  </a:lnTo>
                  <a:lnTo>
                    <a:pt x="322" y="212"/>
                  </a:lnTo>
                  <a:lnTo>
                    <a:pt x="299" y="225"/>
                  </a:lnTo>
                  <a:lnTo>
                    <a:pt x="299" y="225"/>
                  </a:lnTo>
                  <a:lnTo>
                    <a:pt x="250" y="254"/>
                  </a:lnTo>
                  <a:lnTo>
                    <a:pt x="202" y="277"/>
                  </a:lnTo>
                  <a:lnTo>
                    <a:pt x="104" y="319"/>
                  </a:lnTo>
                  <a:lnTo>
                    <a:pt x="29" y="349"/>
                  </a:lnTo>
                  <a:lnTo>
                    <a:pt x="0" y="358"/>
                  </a:lnTo>
                  <a:lnTo>
                    <a:pt x="0" y="358"/>
                  </a:lnTo>
                  <a:lnTo>
                    <a:pt x="39" y="375"/>
                  </a:lnTo>
                  <a:lnTo>
                    <a:pt x="81" y="391"/>
                  </a:lnTo>
                  <a:lnTo>
                    <a:pt x="140" y="414"/>
                  </a:lnTo>
                  <a:lnTo>
                    <a:pt x="208" y="437"/>
                  </a:lnTo>
                  <a:lnTo>
                    <a:pt x="283" y="456"/>
                  </a:lnTo>
                  <a:lnTo>
                    <a:pt x="368" y="476"/>
                  </a:lnTo>
                  <a:lnTo>
                    <a:pt x="456" y="485"/>
                  </a:lnTo>
                  <a:lnTo>
                    <a:pt x="456" y="485"/>
                  </a:lnTo>
                  <a:lnTo>
                    <a:pt x="498" y="489"/>
                  </a:lnTo>
                  <a:lnTo>
                    <a:pt x="537" y="489"/>
                  </a:lnTo>
                  <a:lnTo>
                    <a:pt x="573" y="485"/>
                  </a:lnTo>
                  <a:lnTo>
                    <a:pt x="609" y="482"/>
                  </a:lnTo>
                  <a:lnTo>
                    <a:pt x="638" y="476"/>
                  </a:lnTo>
                  <a:lnTo>
                    <a:pt x="667" y="469"/>
                  </a:lnTo>
                  <a:lnTo>
                    <a:pt x="713" y="450"/>
                  </a:lnTo>
                  <a:lnTo>
                    <a:pt x="752" y="430"/>
                  </a:lnTo>
                  <a:lnTo>
                    <a:pt x="775" y="414"/>
                  </a:lnTo>
                  <a:lnTo>
                    <a:pt x="797" y="398"/>
                  </a:lnTo>
                  <a:lnTo>
                    <a:pt x="797" y="398"/>
                  </a:lnTo>
                  <a:lnTo>
                    <a:pt x="755" y="391"/>
                  </a:lnTo>
                  <a:lnTo>
                    <a:pt x="713" y="385"/>
                  </a:lnTo>
                  <a:lnTo>
                    <a:pt x="667" y="368"/>
                  </a:lnTo>
                  <a:lnTo>
                    <a:pt x="644" y="358"/>
                  </a:lnTo>
                  <a:lnTo>
                    <a:pt x="625" y="345"/>
                  </a:lnTo>
                  <a:lnTo>
                    <a:pt x="605" y="332"/>
                  </a:lnTo>
                  <a:lnTo>
                    <a:pt x="592" y="316"/>
                  </a:lnTo>
                  <a:lnTo>
                    <a:pt x="583" y="297"/>
                  </a:lnTo>
                  <a:lnTo>
                    <a:pt x="579" y="277"/>
                  </a:lnTo>
                  <a:lnTo>
                    <a:pt x="583" y="251"/>
                  </a:lnTo>
                  <a:lnTo>
                    <a:pt x="592" y="225"/>
                  </a:lnTo>
                  <a:lnTo>
                    <a:pt x="592" y="225"/>
                  </a:lnTo>
                  <a:lnTo>
                    <a:pt x="599" y="202"/>
                  </a:lnTo>
                  <a:lnTo>
                    <a:pt x="602" y="183"/>
                  </a:lnTo>
                  <a:lnTo>
                    <a:pt x="599" y="160"/>
                  </a:lnTo>
                  <a:lnTo>
                    <a:pt x="596" y="140"/>
                  </a:lnTo>
                  <a:lnTo>
                    <a:pt x="586" y="121"/>
                  </a:lnTo>
                  <a:lnTo>
                    <a:pt x="573" y="101"/>
                  </a:lnTo>
                  <a:lnTo>
                    <a:pt x="560" y="85"/>
                  </a:lnTo>
                  <a:lnTo>
                    <a:pt x="543" y="69"/>
                  </a:lnTo>
                  <a:lnTo>
                    <a:pt x="514" y="39"/>
                  </a:lnTo>
                  <a:lnTo>
                    <a:pt x="485" y="20"/>
                  </a:lnTo>
                  <a:lnTo>
                    <a:pt x="456" y="0"/>
                  </a:lnTo>
                  <a:lnTo>
                    <a:pt x="456"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2031131" y="5309492"/>
              <a:ext cx="677863" cy="1214437"/>
            </a:xfrm>
            <a:custGeom>
              <a:avLst/>
              <a:gdLst>
                <a:gd name="T0" fmla="*/ 189 w 427"/>
                <a:gd name="T1" fmla="*/ 648 h 765"/>
                <a:gd name="T2" fmla="*/ 189 w 427"/>
                <a:gd name="T3" fmla="*/ 648 h 765"/>
                <a:gd name="T4" fmla="*/ 208 w 427"/>
                <a:gd name="T5" fmla="*/ 609 h 765"/>
                <a:gd name="T6" fmla="*/ 251 w 427"/>
                <a:gd name="T7" fmla="*/ 515 h 765"/>
                <a:gd name="T8" fmla="*/ 280 w 427"/>
                <a:gd name="T9" fmla="*/ 456 h 765"/>
                <a:gd name="T10" fmla="*/ 313 w 427"/>
                <a:gd name="T11" fmla="*/ 401 h 765"/>
                <a:gd name="T12" fmla="*/ 345 w 427"/>
                <a:gd name="T13" fmla="*/ 349 h 765"/>
                <a:gd name="T14" fmla="*/ 381 w 427"/>
                <a:gd name="T15" fmla="*/ 303 h 765"/>
                <a:gd name="T16" fmla="*/ 381 w 427"/>
                <a:gd name="T17" fmla="*/ 303 h 765"/>
                <a:gd name="T18" fmla="*/ 397 w 427"/>
                <a:gd name="T19" fmla="*/ 283 h 765"/>
                <a:gd name="T20" fmla="*/ 410 w 427"/>
                <a:gd name="T21" fmla="*/ 261 h 765"/>
                <a:gd name="T22" fmla="*/ 420 w 427"/>
                <a:gd name="T23" fmla="*/ 238 h 765"/>
                <a:gd name="T24" fmla="*/ 423 w 427"/>
                <a:gd name="T25" fmla="*/ 215 h 765"/>
                <a:gd name="T26" fmla="*/ 427 w 427"/>
                <a:gd name="T27" fmla="*/ 189 h 765"/>
                <a:gd name="T28" fmla="*/ 427 w 427"/>
                <a:gd name="T29" fmla="*/ 163 h 765"/>
                <a:gd name="T30" fmla="*/ 423 w 427"/>
                <a:gd name="T31" fmla="*/ 140 h 765"/>
                <a:gd name="T32" fmla="*/ 417 w 427"/>
                <a:gd name="T33" fmla="*/ 117 h 765"/>
                <a:gd name="T34" fmla="*/ 410 w 427"/>
                <a:gd name="T35" fmla="*/ 95 h 765"/>
                <a:gd name="T36" fmla="*/ 400 w 427"/>
                <a:gd name="T37" fmla="*/ 72 h 765"/>
                <a:gd name="T38" fmla="*/ 387 w 427"/>
                <a:gd name="T39" fmla="*/ 56 h 765"/>
                <a:gd name="T40" fmla="*/ 374 w 427"/>
                <a:gd name="T41" fmla="*/ 36 h 765"/>
                <a:gd name="T42" fmla="*/ 358 w 427"/>
                <a:gd name="T43" fmla="*/ 23 h 765"/>
                <a:gd name="T44" fmla="*/ 339 w 427"/>
                <a:gd name="T45" fmla="*/ 13 h 765"/>
                <a:gd name="T46" fmla="*/ 319 w 427"/>
                <a:gd name="T47" fmla="*/ 7 h 765"/>
                <a:gd name="T48" fmla="*/ 300 w 427"/>
                <a:gd name="T49" fmla="*/ 0 h 765"/>
                <a:gd name="T50" fmla="*/ 300 w 427"/>
                <a:gd name="T51" fmla="*/ 0 h 765"/>
                <a:gd name="T52" fmla="*/ 260 w 427"/>
                <a:gd name="T53" fmla="*/ 62 h 765"/>
                <a:gd name="T54" fmla="*/ 215 w 427"/>
                <a:gd name="T55" fmla="*/ 131 h 765"/>
                <a:gd name="T56" fmla="*/ 166 w 427"/>
                <a:gd name="T57" fmla="*/ 222 h 765"/>
                <a:gd name="T58" fmla="*/ 137 w 427"/>
                <a:gd name="T59" fmla="*/ 277 h 765"/>
                <a:gd name="T60" fmla="*/ 111 w 427"/>
                <a:gd name="T61" fmla="*/ 332 h 765"/>
                <a:gd name="T62" fmla="*/ 88 w 427"/>
                <a:gd name="T63" fmla="*/ 394 h 765"/>
                <a:gd name="T64" fmla="*/ 62 w 427"/>
                <a:gd name="T65" fmla="*/ 459 h 765"/>
                <a:gd name="T66" fmla="*/ 42 w 427"/>
                <a:gd name="T67" fmla="*/ 531 h 765"/>
                <a:gd name="T68" fmla="*/ 23 w 427"/>
                <a:gd name="T69" fmla="*/ 603 h 765"/>
                <a:gd name="T70" fmla="*/ 10 w 427"/>
                <a:gd name="T71" fmla="*/ 674 h 765"/>
                <a:gd name="T72" fmla="*/ 0 w 427"/>
                <a:gd name="T73" fmla="*/ 752 h 765"/>
                <a:gd name="T74" fmla="*/ 0 w 427"/>
                <a:gd name="T75" fmla="*/ 752 h 765"/>
                <a:gd name="T76" fmla="*/ 29 w 427"/>
                <a:gd name="T77" fmla="*/ 765 h 765"/>
                <a:gd name="T78" fmla="*/ 29 w 427"/>
                <a:gd name="T79" fmla="*/ 765 h 765"/>
                <a:gd name="T80" fmla="*/ 75 w 427"/>
                <a:gd name="T81" fmla="*/ 736 h 765"/>
                <a:gd name="T82" fmla="*/ 120 w 427"/>
                <a:gd name="T83" fmla="*/ 710 h 765"/>
                <a:gd name="T84" fmla="*/ 169 w 427"/>
                <a:gd name="T85" fmla="*/ 687 h 765"/>
                <a:gd name="T86" fmla="*/ 218 w 427"/>
                <a:gd name="T87" fmla="*/ 668 h 765"/>
                <a:gd name="T88" fmla="*/ 218 w 427"/>
                <a:gd name="T89" fmla="*/ 668 h 765"/>
                <a:gd name="T90" fmla="*/ 189 w 427"/>
                <a:gd name="T91" fmla="*/ 648 h 765"/>
                <a:gd name="T92" fmla="*/ 189 w 427"/>
                <a:gd name="T93" fmla="*/ 64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765">
                  <a:moveTo>
                    <a:pt x="189" y="648"/>
                  </a:moveTo>
                  <a:lnTo>
                    <a:pt x="189" y="648"/>
                  </a:lnTo>
                  <a:lnTo>
                    <a:pt x="208" y="609"/>
                  </a:lnTo>
                  <a:lnTo>
                    <a:pt x="251" y="515"/>
                  </a:lnTo>
                  <a:lnTo>
                    <a:pt x="280" y="456"/>
                  </a:lnTo>
                  <a:lnTo>
                    <a:pt x="313" y="401"/>
                  </a:lnTo>
                  <a:lnTo>
                    <a:pt x="345" y="349"/>
                  </a:lnTo>
                  <a:lnTo>
                    <a:pt x="381" y="303"/>
                  </a:lnTo>
                  <a:lnTo>
                    <a:pt x="381" y="303"/>
                  </a:lnTo>
                  <a:lnTo>
                    <a:pt x="397" y="283"/>
                  </a:lnTo>
                  <a:lnTo>
                    <a:pt x="410" y="261"/>
                  </a:lnTo>
                  <a:lnTo>
                    <a:pt x="420" y="238"/>
                  </a:lnTo>
                  <a:lnTo>
                    <a:pt x="423" y="215"/>
                  </a:lnTo>
                  <a:lnTo>
                    <a:pt x="427" y="189"/>
                  </a:lnTo>
                  <a:lnTo>
                    <a:pt x="427" y="163"/>
                  </a:lnTo>
                  <a:lnTo>
                    <a:pt x="423" y="140"/>
                  </a:lnTo>
                  <a:lnTo>
                    <a:pt x="417" y="117"/>
                  </a:lnTo>
                  <a:lnTo>
                    <a:pt x="410" y="95"/>
                  </a:lnTo>
                  <a:lnTo>
                    <a:pt x="400" y="72"/>
                  </a:lnTo>
                  <a:lnTo>
                    <a:pt x="387" y="56"/>
                  </a:lnTo>
                  <a:lnTo>
                    <a:pt x="374" y="36"/>
                  </a:lnTo>
                  <a:lnTo>
                    <a:pt x="358" y="23"/>
                  </a:lnTo>
                  <a:lnTo>
                    <a:pt x="339" y="13"/>
                  </a:lnTo>
                  <a:lnTo>
                    <a:pt x="319" y="7"/>
                  </a:lnTo>
                  <a:lnTo>
                    <a:pt x="300" y="0"/>
                  </a:lnTo>
                  <a:lnTo>
                    <a:pt x="300" y="0"/>
                  </a:lnTo>
                  <a:lnTo>
                    <a:pt x="260" y="62"/>
                  </a:lnTo>
                  <a:lnTo>
                    <a:pt x="215" y="131"/>
                  </a:lnTo>
                  <a:lnTo>
                    <a:pt x="166" y="222"/>
                  </a:lnTo>
                  <a:lnTo>
                    <a:pt x="137" y="277"/>
                  </a:lnTo>
                  <a:lnTo>
                    <a:pt x="111" y="332"/>
                  </a:lnTo>
                  <a:lnTo>
                    <a:pt x="88" y="394"/>
                  </a:lnTo>
                  <a:lnTo>
                    <a:pt x="62" y="459"/>
                  </a:lnTo>
                  <a:lnTo>
                    <a:pt x="42" y="531"/>
                  </a:lnTo>
                  <a:lnTo>
                    <a:pt x="23" y="603"/>
                  </a:lnTo>
                  <a:lnTo>
                    <a:pt x="10" y="674"/>
                  </a:lnTo>
                  <a:lnTo>
                    <a:pt x="0" y="752"/>
                  </a:lnTo>
                  <a:lnTo>
                    <a:pt x="0" y="752"/>
                  </a:lnTo>
                  <a:lnTo>
                    <a:pt x="29" y="765"/>
                  </a:lnTo>
                  <a:lnTo>
                    <a:pt x="29" y="765"/>
                  </a:lnTo>
                  <a:lnTo>
                    <a:pt x="75" y="736"/>
                  </a:lnTo>
                  <a:lnTo>
                    <a:pt x="120" y="710"/>
                  </a:lnTo>
                  <a:lnTo>
                    <a:pt x="169" y="687"/>
                  </a:lnTo>
                  <a:lnTo>
                    <a:pt x="218" y="668"/>
                  </a:lnTo>
                  <a:lnTo>
                    <a:pt x="218" y="668"/>
                  </a:lnTo>
                  <a:lnTo>
                    <a:pt x="189" y="648"/>
                  </a:lnTo>
                  <a:lnTo>
                    <a:pt x="189" y="648"/>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3875806" y="5330130"/>
              <a:ext cx="822325" cy="1127125"/>
            </a:xfrm>
            <a:custGeom>
              <a:avLst/>
              <a:gdLst>
                <a:gd name="T0" fmla="*/ 85 w 518"/>
                <a:gd name="T1" fmla="*/ 0 h 710"/>
                <a:gd name="T2" fmla="*/ 85 w 518"/>
                <a:gd name="T3" fmla="*/ 0 h 710"/>
                <a:gd name="T4" fmla="*/ 65 w 518"/>
                <a:gd name="T5" fmla="*/ 7 h 710"/>
                <a:gd name="T6" fmla="*/ 52 w 518"/>
                <a:gd name="T7" fmla="*/ 17 h 710"/>
                <a:gd name="T8" fmla="*/ 36 w 518"/>
                <a:gd name="T9" fmla="*/ 30 h 710"/>
                <a:gd name="T10" fmla="*/ 26 w 518"/>
                <a:gd name="T11" fmla="*/ 46 h 710"/>
                <a:gd name="T12" fmla="*/ 17 w 518"/>
                <a:gd name="T13" fmla="*/ 65 h 710"/>
                <a:gd name="T14" fmla="*/ 10 w 518"/>
                <a:gd name="T15" fmla="*/ 85 h 710"/>
                <a:gd name="T16" fmla="*/ 4 w 518"/>
                <a:gd name="T17" fmla="*/ 108 h 710"/>
                <a:gd name="T18" fmla="*/ 0 w 518"/>
                <a:gd name="T19" fmla="*/ 131 h 710"/>
                <a:gd name="T20" fmla="*/ 0 w 518"/>
                <a:gd name="T21" fmla="*/ 153 h 710"/>
                <a:gd name="T22" fmla="*/ 4 w 518"/>
                <a:gd name="T23" fmla="*/ 176 h 710"/>
                <a:gd name="T24" fmla="*/ 10 w 518"/>
                <a:gd name="T25" fmla="*/ 199 h 710"/>
                <a:gd name="T26" fmla="*/ 17 w 518"/>
                <a:gd name="T27" fmla="*/ 222 h 710"/>
                <a:gd name="T28" fmla="*/ 26 w 518"/>
                <a:gd name="T29" fmla="*/ 241 h 710"/>
                <a:gd name="T30" fmla="*/ 39 w 518"/>
                <a:gd name="T31" fmla="*/ 261 h 710"/>
                <a:gd name="T32" fmla="*/ 56 w 518"/>
                <a:gd name="T33" fmla="*/ 277 h 710"/>
                <a:gd name="T34" fmla="*/ 75 w 518"/>
                <a:gd name="T35" fmla="*/ 293 h 710"/>
                <a:gd name="T36" fmla="*/ 75 w 518"/>
                <a:gd name="T37" fmla="*/ 293 h 710"/>
                <a:gd name="T38" fmla="*/ 118 w 518"/>
                <a:gd name="T39" fmla="*/ 326 h 710"/>
                <a:gd name="T40" fmla="*/ 160 w 518"/>
                <a:gd name="T41" fmla="*/ 368 h 710"/>
                <a:gd name="T42" fmla="*/ 202 w 518"/>
                <a:gd name="T43" fmla="*/ 414 h 710"/>
                <a:gd name="T44" fmla="*/ 238 w 518"/>
                <a:gd name="T45" fmla="*/ 459 h 710"/>
                <a:gd name="T46" fmla="*/ 300 w 518"/>
                <a:gd name="T47" fmla="*/ 537 h 710"/>
                <a:gd name="T48" fmla="*/ 323 w 518"/>
                <a:gd name="T49" fmla="*/ 570 h 710"/>
                <a:gd name="T50" fmla="*/ 323 w 518"/>
                <a:gd name="T51" fmla="*/ 570 h 710"/>
                <a:gd name="T52" fmla="*/ 271 w 518"/>
                <a:gd name="T53" fmla="*/ 629 h 710"/>
                <a:gd name="T54" fmla="*/ 271 w 518"/>
                <a:gd name="T55" fmla="*/ 629 h 710"/>
                <a:gd name="T56" fmla="*/ 306 w 518"/>
                <a:gd name="T57" fmla="*/ 645 h 710"/>
                <a:gd name="T58" fmla="*/ 342 w 518"/>
                <a:gd name="T59" fmla="*/ 664 h 710"/>
                <a:gd name="T60" fmla="*/ 375 w 518"/>
                <a:gd name="T61" fmla="*/ 687 h 710"/>
                <a:gd name="T62" fmla="*/ 407 w 518"/>
                <a:gd name="T63" fmla="*/ 710 h 710"/>
                <a:gd name="T64" fmla="*/ 407 w 518"/>
                <a:gd name="T65" fmla="*/ 710 h 710"/>
                <a:gd name="T66" fmla="*/ 489 w 518"/>
                <a:gd name="T67" fmla="*/ 648 h 710"/>
                <a:gd name="T68" fmla="*/ 518 w 518"/>
                <a:gd name="T69" fmla="*/ 622 h 710"/>
                <a:gd name="T70" fmla="*/ 518 w 518"/>
                <a:gd name="T71" fmla="*/ 622 h 710"/>
                <a:gd name="T72" fmla="*/ 489 w 518"/>
                <a:gd name="T73" fmla="*/ 550 h 710"/>
                <a:gd name="T74" fmla="*/ 459 w 518"/>
                <a:gd name="T75" fmla="*/ 482 h 710"/>
                <a:gd name="T76" fmla="*/ 427 w 518"/>
                <a:gd name="T77" fmla="*/ 417 h 710"/>
                <a:gd name="T78" fmla="*/ 391 w 518"/>
                <a:gd name="T79" fmla="*/ 355 h 710"/>
                <a:gd name="T80" fmla="*/ 355 w 518"/>
                <a:gd name="T81" fmla="*/ 300 h 710"/>
                <a:gd name="T82" fmla="*/ 319 w 518"/>
                <a:gd name="T83" fmla="*/ 248 h 710"/>
                <a:gd name="T84" fmla="*/ 284 w 518"/>
                <a:gd name="T85" fmla="*/ 202 h 710"/>
                <a:gd name="T86" fmla="*/ 248 w 518"/>
                <a:gd name="T87" fmla="*/ 160 h 710"/>
                <a:gd name="T88" fmla="*/ 186 w 518"/>
                <a:gd name="T89" fmla="*/ 91 h 710"/>
                <a:gd name="T90" fmla="*/ 134 w 518"/>
                <a:gd name="T91" fmla="*/ 39 h 710"/>
                <a:gd name="T92" fmla="*/ 98 w 518"/>
                <a:gd name="T93" fmla="*/ 10 h 710"/>
                <a:gd name="T94" fmla="*/ 85 w 518"/>
                <a:gd name="T95" fmla="*/ 0 h 710"/>
                <a:gd name="T96" fmla="*/ 85 w 518"/>
                <a:gd name="T97"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 h="710">
                  <a:moveTo>
                    <a:pt x="85" y="0"/>
                  </a:moveTo>
                  <a:lnTo>
                    <a:pt x="85" y="0"/>
                  </a:lnTo>
                  <a:lnTo>
                    <a:pt x="65" y="7"/>
                  </a:lnTo>
                  <a:lnTo>
                    <a:pt x="52" y="17"/>
                  </a:lnTo>
                  <a:lnTo>
                    <a:pt x="36" y="30"/>
                  </a:lnTo>
                  <a:lnTo>
                    <a:pt x="26" y="46"/>
                  </a:lnTo>
                  <a:lnTo>
                    <a:pt x="17" y="65"/>
                  </a:lnTo>
                  <a:lnTo>
                    <a:pt x="10" y="85"/>
                  </a:lnTo>
                  <a:lnTo>
                    <a:pt x="4" y="108"/>
                  </a:lnTo>
                  <a:lnTo>
                    <a:pt x="0" y="131"/>
                  </a:lnTo>
                  <a:lnTo>
                    <a:pt x="0" y="153"/>
                  </a:lnTo>
                  <a:lnTo>
                    <a:pt x="4" y="176"/>
                  </a:lnTo>
                  <a:lnTo>
                    <a:pt x="10" y="199"/>
                  </a:lnTo>
                  <a:lnTo>
                    <a:pt x="17" y="222"/>
                  </a:lnTo>
                  <a:lnTo>
                    <a:pt x="26" y="241"/>
                  </a:lnTo>
                  <a:lnTo>
                    <a:pt x="39" y="261"/>
                  </a:lnTo>
                  <a:lnTo>
                    <a:pt x="56" y="277"/>
                  </a:lnTo>
                  <a:lnTo>
                    <a:pt x="75" y="293"/>
                  </a:lnTo>
                  <a:lnTo>
                    <a:pt x="75" y="293"/>
                  </a:lnTo>
                  <a:lnTo>
                    <a:pt x="118" y="326"/>
                  </a:lnTo>
                  <a:lnTo>
                    <a:pt x="160" y="368"/>
                  </a:lnTo>
                  <a:lnTo>
                    <a:pt x="202" y="414"/>
                  </a:lnTo>
                  <a:lnTo>
                    <a:pt x="238" y="459"/>
                  </a:lnTo>
                  <a:lnTo>
                    <a:pt x="300" y="537"/>
                  </a:lnTo>
                  <a:lnTo>
                    <a:pt x="323" y="570"/>
                  </a:lnTo>
                  <a:lnTo>
                    <a:pt x="323" y="570"/>
                  </a:lnTo>
                  <a:lnTo>
                    <a:pt x="271" y="629"/>
                  </a:lnTo>
                  <a:lnTo>
                    <a:pt x="271" y="629"/>
                  </a:lnTo>
                  <a:lnTo>
                    <a:pt x="306" y="645"/>
                  </a:lnTo>
                  <a:lnTo>
                    <a:pt x="342" y="664"/>
                  </a:lnTo>
                  <a:lnTo>
                    <a:pt x="375" y="687"/>
                  </a:lnTo>
                  <a:lnTo>
                    <a:pt x="407" y="710"/>
                  </a:lnTo>
                  <a:lnTo>
                    <a:pt x="407" y="710"/>
                  </a:lnTo>
                  <a:lnTo>
                    <a:pt x="489" y="648"/>
                  </a:lnTo>
                  <a:lnTo>
                    <a:pt x="518" y="622"/>
                  </a:lnTo>
                  <a:lnTo>
                    <a:pt x="518" y="622"/>
                  </a:lnTo>
                  <a:lnTo>
                    <a:pt x="489" y="550"/>
                  </a:lnTo>
                  <a:lnTo>
                    <a:pt x="459" y="482"/>
                  </a:lnTo>
                  <a:lnTo>
                    <a:pt x="427" y="417"/>
                  </a:lnTo>
                  <a:lnTo>
                    <a:pt x="391" y="355"/>
                  </a:lnTo>
                  <a:lnTo>
                    <a:pt x="355" y="300"/>
                  </a:lnTo>
                  <a:lnTo>
                    <a:pt x="319" y="248"/>
                  </a:lnTo>
                  <a:lnTo>
                    <a:pt x="284" y="202"/>
                  </a:lnTo>
                  <a:lnTo>
                    <a:pt x="248" y="160"/>
                  </a:lnTo>
                  <a:lnTo>
                    <a:pt x="186" y="91"/>
                  </a:lnTo>
                  <a:lnTo>
                    <a:pt x="134" y="39"/>
                  </a:lnTo>
                  <a:lnTo>
                    <a:pt x="98" y="10"/>
                  </a:lnTo>
                  <a:lnTo>
                    <a:pt x="85" y="0"/>
                  </a:lnTo>
                  <a:lnTo>
                    <a:pt x="85"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2264494" y="5123755"/>
              <a:ext cx="2062163" cy="1773237"/>
            </a:xfrm>
            <a:custGeom>
              <a:avLst/>
              <a:gdLst>
                <a:gd name="T0" fmla="*/ 1299 w 1299"/>
                <a:gd name="T1" fmla="*/ 287 h 1117"/>
                <a:gd name="T2" fmla="*/ 1230 w 1299"/>
                <a:gd name="T3" fmla="*/ 225 h 1117"/>
                <a:gd name="T4" fmla="*/ 1129 w 1299"/>
                <a:gd name="T5" fmla="*/ 150 h 1117"/>
                <a:gd name="T6" fmla="*/ 1041 w 1299"/>
                <a:gd name="T7" fmla="*/ 101 h 1117"/>
                <a:gd name="T8" fmla="*/ 983 w 1299"/>
                <a:gd name="T9" fmla="*/ 85 h 1117"/>
                <a:gd name="T10" fmla="*/ 953 w 1299"/>
                <a:gd name="T11" fmla="*/ 81 h 1117"/>
                <a:gd name="T12" fmla="*/ 918 w 1299"/>
                <a:gd name="T13" fmla="*/ 104 h 1117"/>
                <a:gd name="T14" fmla="*/ 875 w 1299"/>
                <a:gd name="T15" fmla="*/ 124 h 1117"/>
                <a:gd name="T16" fmla="*/ 810 w 1299"/>
                <a:gd name="T17" fmla="*/ 137 h 1117"/>
                <a:gd name="T18" fmla="*/ 732 w 1299"/>
                <a:gd name="T19" fmla="*/ 140 h 1117"/>
                <a:gd name="T20" fmla="*/ 631 w 1299"/>
                <a:gd name="T21" fmla="*/ 121 h 1117"/>
                <a:gd name="T22" fmla="*/ 514 w 1299"/>
                <a:gd name="T23" fmla="*/ 78 h 1117"/>
                <a:gd name="T24" fmla="*/ 374 w 1299"/>
                <a:gd name="T25" fmla="*/ 0 h 1117"/>
                <a:gd name="T26" fmla="*/ 345 w 1299"/>
                <a:gd name="T27" fmla="*/ 10 h 1117"/>
                <a:gd name="T28" fmla="*/ 234 w 1299"/>
                <a:gd name="T29" fmla="*/ 59 h 1117"/>
                <a:gd name="T30" fmla="*/ 153 w 1299"/>
                <a:gd name="T31" fmla="*/ 111 h 1117"/>
                <a:gd name="T32" fmla="*/ 117 w 1299"/>
                <a:gd name="T33" fmla="*/ 140 h 1117"/>
                <a:gd name="T34" fmla="*/ 65 w 1299"/>
                <a:gd name="T35" fmla="*/ 202 h 1117"/>
                <a:gd name="T36" fmla="*/ 6 w 1299"/>
                <a:gd name="T37" fmla="*/ 290 h 1117"/>
                <a:gd name="T38" fmla="*/ 0 w 1299"/>
                <a:gd name="T39" fmla="*/ 303 h 1117"/>
                <a:gd name="T40" fmla="*/ 97 w 1299"/>
                <a:gd name="T41" fmla="*/ 371 h 1117"/>
                <a:gd name="T42" fmla="*/ 172 w 1299"/>
                <a:gd name="T43" fmla="*/ 433 h 1117"/>
                <a:gd name="T44" fmla="*/ 227 w 1299"/>
                <a:gd name="T45" fmla="*/ 495 h 1117"/>
                <a:gd name="T46" fmla="*/ 283 w 1299"/>
                <a:gd name="T47" fmla="*/ 430 h 1117"/>
                <a:gd name="T48" fmla="*/ 335 w 1299"/>
                <a:gd name="T49" fmla="*/ 547 h 1117"/>
                <a:gd name="T50" fmla="*/ 371 w 1299"/>
                <a:gd name="T51" fmla="*/ 667 h 1117"/>
                <a:gd name="T52" fmla="*/ 384 w 1299"/>
                <a:gd name="T53" fmla="*/ 759 h 1117"/>
                <a:gd name="T54" fmla="*/ 387 w 1299"/>
                <a:gd name="T55" fmla="*/ 853 h 1117"/>
                <a:gd name="T56" fmla="*/ 371 w 1299"/>
                <a:gd name="T57" fmla="*/ 947 h 1117"/>
                <a:gd name="T58" fmla="*/ 351 w 1299"/>
                <a:gd name="T59" fmla="*/ 993 h 1117"/>
                <a:gd name="T60" fmla="*/ 478 w 1299"/>
                <a:gd name="T61" fmla="*/ 1042 h 1117"/>
                <a:gd name="T62" fmla="*/ 657 w 1299"/>
                <a:gd name="T63" fmla="*/ 1094 h 1117"/>
                <a:gd name="T64" fmla="*/ 758 w 1299"/>
                <a:gd name="T65" fmla="*/ 1110 h 1117"/>
                <a:gd name="T66" fmla="*/ 862 w 1299"/>
                <a:gd name="T67" fmla="*/ 1117 h 1117"/>
                <a:gd name="T68" fmla="*/ 960 w 1299"/>
                <a:gd name="T69" fmla="*/ 1110 h 1117"/>
                <a:gd name="T70" fmla="*/ 957 w 1299"/>
                <a:gd name="T71" fmla="*/ 1068 h 1117"/>
                <a:gd name="T72" fmla="*/ 947 w 1299"/>
                <a:gd name="T73" fmla="*/ 960 h 1117"/>
                <a:gd name="T74" fmla="*/ 953 w 1299"/>
                <a:gd name="T75" fmla="*/ 801 h 1117"/>
                <a:gd name="T76" fmla="*/ 966 w 1299"/>
                <a:gd name="T77" fmla="*/ 710 h 1117"/>
                <a:gd name="T78" fmla="*/ 993 w 1299"/>
                <a:gd name="T79" fmla="*/ 615 h 1117"/>
                <a:gd name="T80" fmla="*/ 1015 w 1299"/>
                <a:gd name="T81" fmla="*/ 599 h 1117"/>
                <a:gd name="T82" fmla="*/ 1045 w 1299"/>
                <a:gd name="T83" fmla="*/ 557 h 1117"/>
                <a:gd name="T84" fmla="*/ 1054 w 1299"/>
                <a:gd name="T85" fmla="*/ 511 h 1117"/>
                <a:gd name="T86" fmla="*/ 1048 w 1299"/>
                <a:gd name="T87" fmla="*/ 446 h 1117"/>
                <a:gd name="T88" fmla="*/ 1116 w 1299"/>
                <a:gd name="T89" fmla="*/ 514 h 1117"/>
                <a:gd name="T90" fmla="*/ 1250 w 1299"/>
                <a:gd name="T91" fmla="*/ 361 h 1117"/>
                <a:gd name="T92" fmla="*/ 1299 w 1299"/>
                <a:gd name="T93" fmla="*/ 28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9" h="1117">
                  <a:moveTo>
                    <a:pt x="1299" y="287"/>
                  </a:moveTo>
                  <a:lnTo>
                    <a:pt x="1299" y="287"/>
                  </a:lnTo>
                  <a:lnTo>
                    <a:pt x="1266" y="257"/>
                  </a:lnTo>
                  <a:lnTo>
                    <a:pt x="1230" y="225"/>
                  </a:lnTo>
                  <a:lnTo>
                    <a:pt x="1185" y="186"/>
                  </a:lnTo>
                  <a:lnTo>
                    <a:pt x="1129" y="150"/>
                  </a:lnTo>
                  <a:lnTo>
                    <a:pt x="1071" y="117"/>
                  </a:lnTo>
                  <a:lnTo>
                    <a:pt x="1041" y="101"/>
                  </a:lnTo>
                  <a:lnTo>
                    <a:pt x="1012" y="91"/>
                  </a:lnTo>
                  <a:lnTo>
                    <a:pt x="983" y="85"/>
                  </a:lnTo>
                  <a:lnTo>
                    <a:pt x="953" y="81"/>
                  </a:lnTo>
                  <a:lnTo>
                    <a:pt x="953" y="81"/>
                  </a:lnTo>
                  <a:lnTo>
                    <a:pt x="944" y="88"/>
                  </a:lnTo>
                  <a:lnTo>
                    <a:pt x="918" y="104"/>
                  </a:lnTo>
                  <a:lnTo>
                    <a:pt x="898" y="114"/>
                  </a:lnTo>
                  <a:lnTo>
                    <a:pt x="875" y="124"/>
                  </a:lnTo>
                  <a:lnTo>
                    <a:pt x="846" y="130"/>
                  </a:lnTo>
                  <a:lnTo>
                    <a:pt x="810" y="137"/>
                  </a:lnTo>
                  <a:lnTo>
                    <a:pt x="774" y="140"/>
                  </a:lnTo>
                  <a:lnTo>
                    <a:pt x="732" y="140"/>
                  </a:lnTo>
                  <a:lnTo>
                    <a:pt x="683" y="134"/>
                  </a:lnTo>
                  <a:lnTo>
                    <a:pt x="631" y="121"/>
                  </a:lnTo>
                  <a:lnTo>
                    <a:pt x="576" y="104"/>
                  </a:lnTo>
                  <a:lnTo>
                    <a:pt x="514" y="78"/>
                  </a:lnTo>
                  <a:lnTo>
                    <a:pt x="446" y="46"/>
                  </a:lnTo>
                  <a:lnTo>
                    <a:pt x="374" y="0"/>
                  </a:lnTo>
                  <a:lnTo>
                    <a:pt x="374" y="0"/>
                  </a:lnTo>
                  <a:lnTo>
                    <a:pt x="345" y="10"/>
                  </a:lnTo>
                  <a:lnTo>
                    <a:pt x="276" y="39"/>
                  </a:lnTo>
                  <a:lnTo>
                    <a:pt x="234" y="59"/>
                  </a:lnTo>
                  <a:lnTo>
                    <a:pt x="192" y="81"/>
                  </a:lnTo>
                  <a:lnTo>
                    <a:pt x="153" y="111"/>
                  </a:lnTo>
                  <a:lnTo>
                    <a:pt x="133" y="124"/>
                  </a:lnTo>
                  <a:lnTo>
                    <a:pt x="117" y="140"/>
                  </a:lnTo>
                  <a:lnTo>
                    <a:pt x="117" y="140"/>
                  </a:lnTo>
                  <a:lnTo>
                    <a:pt x="65" y="202"/>
                  </a:lnTo>
                  <a:lnTo>
                    <a:pt x="29" y="254"/>
                  </a:lnTo>
                  <a:lnTo>
                    <a:pt x="6" y="290"/>
                  </a:lnTo>
                  <a:lnTo>
                    <a:pt x="0" y="303"/>
                  </a:lnTo>
                  <a:lnTo>
                    <a:pt x="0" y="303"/>
                  </a:lnTo>
                  <a:lnTo>
                    <a:pt x="29" y="322"/>
                  </a:lnTo>
                  <a:lnTo>
                    <a:pt x="97" y="371"/>
                  </a:lnTo>
                  <a:lnTo>
                    <a:pt x="136" y="400"/>
                  </a:lnTo>
                  <a:lnTo>
                    <a:pt x="172" y="433"/>
                  </a:lnTo>
                  <a:lnTo>
                    <a:pt x="205" y="466"/>
                  </a:lnTo>
                  <a:lnTo>
                    <a:pt x="227" y="495"/>
                  </a:lnTo>
                  <a:lnTo>
                    <a:pt x="283" y="430"/>
                  </a:lnTo>
                  <a:lnTo>
                    <a:pt x="283" y="430"/>
                  </a:lnTo>
                  <a:lnTo>
                    <a:pt x="309" y="485"/>
                  </a:lnTo>
                  <a:lnTo>
                    <a:pt x="335" y="547"/>
                  </a:lnTo>
                  <a:lnTo>
                    <a:pt x="358" y="622"/>
                  </a:lnTo>
                  <a:lnTo>
                    <a:pt x="371" y="667"/>
                  </a:lnTo>
                  <a:lnTo>
                    <a:pt x="377" y="710"/>
                  </a:lnTo>
                  <a:lnTo>
                    <a:pt x="384" y="759"/>
                  </a:lnTo>
                  <a:lnTo>
                    <a:pt x="387" y="804"/>
                  </a:lnTo>
                  <a:lnTo>
                    <a:pt x="387" y="853"/>
                  </a:lnTo>
                  <a:lnTo>
                    <a:pt x="380" y="902"/>
                  </a:lnTo>
                  <a:lnTo>
                    <a:pt x="371" y="947"/>
                  </a:lnTo>
                  <a:lnTo>
                    <a:pt x="351" y="993"/>
                  </a:lnTo>
                  <a:lnTo>
                    <a:pt x="351" y="993"/>
                  </a:lnTo>
                  <a:lnTo>
                    <a:pt x="410" y="1019"/>
                  </a:lnTo>
                  <a:lnTo>
                    <a:pt x="478" y="1042"/>
                  </a:lnTo>
                  <a:lnTo>
                    <a:pt x="560" y="1068"/>
                  </a:lnTo>
                  <a:lnTo>
                    <a:pt x="657" y="1094"/>
                  </a:lnTo>
                  <a:lnTo>
                    <a:pt x="706" y="1104"/>
                  </a:lnTo>
                  <a:lnTo>
                    <a:pt x="758" y="1110"/>
                  </a:lnTo>
                  <a:lnTo>
                    <a:pt x="810" y="1117"/>
                  </a:lnTo>
                  <a:lnTo>
                    <a:pt x="862" y="1117"/>
                  </a:lnTo>
                  <a:lnTo>
                    <a:pt x="911" y="1117"/>
                  </a:lnTo>
                  <a:lnTo>
                    <a:pt x="960" y="1110"/>
                  </a:lnTo>
                  <a:lnTo>
                    <a:pt x="960" y="1110"/>
                  </a:lnTo>
                  <a:lnTo>
                    <a:pt x="957" y="1068"/>
                  </a:lnTo>
                  <a:lnTo>
                    <a:pt x="950" y="1022"/>
                  </a:lnTo>
                  <a:lnTo>
                    <a:pt x="947" y="960"/>
                  </a:lnTo>
                  <a:lnTo>
                    <a:pt x="947" y="886"/>
                  </a:lnTo>
                  <a:lnTo>
                    <a:pt x="953" y="801"/>
                  </a:lnTo>
                  <a:lnTo>
                    <a:pt x="960" y="755"/>
                  </a:lnTo>
                  <a:lnTo>
                    <a:pt x="966" y="710"/>
                  </a:lnTo>
                  <a:lnTo>
                    <a:pt x="980" y="664"/>
                  </a:lnTo>
                  <a:lnTo>
                    <a:pt x="993" y="615"/>
                  </a:lnTo>
                  <a:lnTo>
                    <a:pt x="993" y="615"/>
                  </a:lnTo>
                  <a:lnTo>
                    <a:pt x="1015" y="599"/>
                  </a:lnTo>
                  <a:lnTo>
                    <a:pt x="1032" y="580"/>
                  </a:lnTo>
                  <a:lnTo>
                    <a:pt x="1045" y="557"/>
                  </a:lnTo>
                  <a:lnTo>
                    <a:pt x="1051" y="534"/>
                  </a:lnTo>
                  <a:lnTo>
                    <a:pt x="1054" y="511"/>
                  </a:lnTo>
                  <a:lnTo>
                    <a:pt x="1054" y="488"/>
                  </a:lnTo>
                  <a:lnTo>
                    <a:pt x="1048" y="446"/>
                  </a:lnTo>
                  <a:lnTo>
                    <a:pt x="1116" y="514"/>
                  </a:lnTo>
                  <a:lnTo>
                    <a:pt x="1116" y="514"/>
                  </a:lnTo>
                  <a:lnTo>
                    <a:pt x="1188" y="433"/>
                  </a:lnTo>
                  <a:lnTo>
                    <a:pt x="1250" y="361"/>
                  </a:lnTo>
                  <a:lnTo>
                    <a:pt x="1276" y="322"/>
                  </a:lnTo>
                  <a:lnTo>
                    <a:pt x="1299" y="287"/>
                  </a:lnTo>
                  <a:lnTo>
                    <a:pt x="1299" y="287"/>
                  </a:ln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2624856" y="5682555"/>
              <a:ext cx="212725" cy="227012"/>
            </a:xfrm>
            <a:custGeom>
              <a:avLst/>
              <a:gdLst>
                <a:gd name="T0" fmla="*/ 0 w 134"/>
                <a:gd name="T1" fmla="*/ 143 h 143"/>
                <a:gd name="T2" fmla="*/ 0 w 134"/>
                <a:gd name="T3" fmla="*/ 143 h 143"/>
                <a:gd name="T4" fmla="*/ 7 w 134"/>
                <a:gd name="T5" fmla="*/ 120 h 143"/>
                <a:gd name="T6" fmla="*/ 17 w 134"/>
                <a:gd name="T7" fmla="*/ 97 h 143"/>
                <a:gd name="T8" fmla="*/ 30 w 134"/>
                <a:gd name="T9" fmla="*/ 71 h 143"/>
                <a:gd name="T10" fmla="*/ 49 w 134"/>
                <a:gd name="T11" fmla="*/ 45 h 143"/>
                <a:gd name="T12" fmla="*/ 72 w 134"/>
                <a:gd name="T13" fmla="*/ 22 h 143"/>
                <a:gd name="T14" fmla="*/ 85 w 134"/>
                <a:gd name="T15" fmla="*/ 13 h 143"/>
                <a:gd name="T16" fmla="*/ 101 w 134"/>
                <a:gd name="T17" fmla="*/ 6 h 143"/>
                <a:gd name="T18" fmla="*/ 118 w 134"/>
                <a:gd name="T19" fmla="*/ 0 h 143"/>
                <a:gd name="T20" fmla="*/ 134 w 134"/>
                <a:gd name="T21" fmla="*/ 0 h 143"/>
                <a:gd name="T22" fmla="*/ 134 w 134"/>
                <a:gd name="T23" fmla="*/ 0 h 143"/>
                <a:gd name="T24" fmla="*/ 79 w 134"/>
                <a:gd name="T25" fmla="*/ 58 h 143"/>
                <a:gd name="T26" fmla="*/ 33 w 134"/>
                <a:gd name="T27" fmla="*/ 104 h 143"/>
                <a:gd name="T28" fmla="*/ 0 w 134"/>
                <a:gd name="T29" fmla="*/ 143 h 143"/>
                <a:gd name="T30" fmla="*/ 0 w 134"/>
                <a:gd name="T3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43">
                  <a:moveTo>
                    <a:pt x="0" y="143"/>
                  </a:moveTo>
                  <a:lnTo>
                    <a:pt x="0" y="143"/>
                  </a:lnTo>
                  <a:lnTo>
                    <a:pt x="7" y="120"/>
                  </a:lnTo>
                  <a:lnTo>
                    <a:pt x="17" y="97"/>
                  </a:lnTo>
                  <a:lnTo>
                    <a:pt x="30" y="71"/>
                  </a:lnTo>
                  <a:lnTo>
                    <a:pt x="49" y="45"/>
                  </a:lnTo>
                  <a:lnTo>
                    <a:pt x="72" y="22"/>
                  </a:lnTo>
                  <a:lnTo>
                    <a:pt x="85" y="13"/>
                  </a:lnTo>
                  <a:lnTo>
                    <a:pt x="101" y="6"/>
                  </a:lnTo>
                  <a:lnTo>
                    <a:pt x="118" y="0"/>
                  </a:lnTo>
                  <a:lnTo>
                    <a:pt x="134" y="0"/>
                  </a:lnTo>
                  <a:lnTo>
                    <a:pt x="134" y="0"/>
                  </a:lnTo>
                  <a:lnTo>
                    <a:pt x="79" y="58"/>
                  </a:lnTo>
                  <a:lnTo>
                    <a:pt x="33" y="104"/>
                  </a:lnTo>
                  <a:lnTo>
                    <a:pt x="0" y="143"/>
                  </a:lnTo>
                  <a:lnTo>
                    <a:pt x="0" y="143"/>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3896444" y="5526980"/>
              <a:ext cx="52388" cy="382587"/>
            </a:xfrm>
            <a:custGeom>
              <a:avLst/>
              <a:gdLst>
                <a:gd name="T0" fmla="*/ 10 w 33"/>
                <a:gd name="T1" fmla="*/ 0 h 241"/>
                <a:gd name="T2" fmla="*/ 10 w 33"/>
                <a:gd name="T3" fmla="*/ 0 h 241"/>
                <a:gd name="T4" fmla="*/ 7 w 33"/>
                <a:gd name="T5" fmla="*/ 16 h 241"/>
                <a:gd name="T6" fmla="*/ 4 w 33"/>
                <a:gd name="T7" fmla="*/ 55 h 241"/>
                <a:gd name="T8" fmla="*/ 0 w 33"/>
                <a:gd name="T9" fmla="*/ 104 h 241"/>
                <a:gd name="T10" fmla="*/ 4 w 33"/>
                <a:gd name="T11" fmla="*/ 127 h 241"/>
                <a:gd name="T12" fmla="*/ 7 w 33"/>
                <a:gd name="T13" fmla="*/ 153 h 241"/>
                <a:gd name="T14" fmla="*/ 7 w 33"/>
                <a:gd name="T15" fmla="*/ 153 h 241"/>
                <a:gd name="T16" fmla="*/ 17 w 33"/>
                <a:gd name="T17" fmla="*/ 192 h 241"/>
                <a:gd name="T18" fmla="*/ 20 w 33"/>
                <a:gd name="T19" fmla="*/ 218 h 241"/>
                <a:gd name="T20" fmla="*/ 23 w 33"/>
                <a:gd name="T21" fmla="*/ 241 h 241"/>
                <a:gd name="T22" fmla="*/ 23 w 33"/>
                <a:gd name="T23" fmla="*/ 241 h 241"/>
                <a:gd name="T24" fmla="*/ 26 w 33"/>
                <a:gd name="T25" fmla="*/ 238 h 241"/>
                <a:gd name="T26" fmla="*/ 30 w 33"/>
                <a:gd name="T27" fmla="*/ 221 h 241"/>
                <a:gd name="T28" fmla="*/ 33 w 33"/>
                <a:gd name="T29" fmla="*/ 208 h 241"/>
                <a:gd name="T30" fmla="*/ 33 w 33"/>
                <a:gd name="T31" fmla="*/ 192 h 241"/>
                <a:gd name="T32" fmla="*/ 30 w 33"/>
                <a:gd name="T33" fmla="*/ 173 h 241"/>
                <a:gd name="T34" fmla="*/ 23 w 33"/>
                <a:gd name="T35" fmla="*/ 150 h 241"/>
                <a:gd name="T36" fmla="*/ 23 w 33"/>
                <a:gd name="T37" fmla="*/ 150 h 241"/>
                <a:gd name="T38" fmla="*/ 17 w 33"/>
                <a:gd name="T39" fmla="*/ 120 h 241"/>
                <a:gd name="T40" fmla="*/ 13 w 33"/>
                <a:gd name="T41" fmla="*/ 94 h 241"/>
                <a:gd name="T42" fmla="*/ 10 w 33"/>
                <a:gd name="T43" fmla="*/ 49 h 241"/>
                <a:gd name="T44" fmla="*/ 10 w 33"/>
                <a:gd name="T45" fmla="*/ 13 h 241"/>
                <a:gd name="T46" fmla="*/ 10 w 33"/>
                <a:gd name="T47" fmla="*/ 0 h 241"/>
                <a:gd name="T48" fmla="*/ 10 w 33"/>
                <a:gd name="T4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241">
                  <a:moveTo>
                    <a:pt x="10" y="0"/>
                  </a:moveTo>
                  <a:lnTo>
                    <a:pt x="10" y="0"/>
                  </a:lnTo>
                  <a:lnTo>
                    <a:pt x="7" y="16"/>
                  </a:lnTo>
                  <a:lnTo>
                    <a:pt x="4" y="55"/>
                  </a:lnTo>
                  <a:lnTo>
                    <a:pt x="0" y="104"/>
                  </a:lnTo>
                  <a:lnTo>
                    <a:pt x="4" y="127"/>
                  </a:lnTo>
                  <a:lnTo>
                    <a:pt x="7" y="153"/>
                  </a:lnTo>
                  <a:lnTo>
                    <a:pt x="7" y="153"/>
                  </a:lnTo>
                  <a:lnTo>
                    <a:pt x="17" y="192"/>
                  </a:lnTo>
                  <a:lnTo>
                    <a:pt x="20" y="218"/>
                  </a:lnTo>
                  <a:lnTo>
                    <a:pt x="23" y="241"/>
                  </a:lnTo>
                  <a:lnTo>
                    <a:pt x="23" y="241"/>
                  </a:lnTo>
                  <a:lnTo>
                    <a:pt x="26" y="238"/>
                  </a:lnTo>
                  <a:lnTo>
                    <a:pt x="30" y="221"/>
                  </a:lnTo>
                  <a:lnTo>
                    <a:pt x="33" y="208"/>
                  </a:lnTo>
                  <a:lnTo>
                    <a:pt x="33" y="192"/>
                  </a:lnTo>
                  <a:lnTo>
                    <a:pt x="30" y="173"/>
                  </a:lnTo>
                  <a:lnTo>
                    <a:pt x="23" y="150"/>
                  </a:lnTo>
                  <a:lnTo>
                    <a:pt x="23" y="150"/>
                  </a:lnTo>
                  <a:lnTo>
                    <a:pt x="17" y="120"/>
                  </a:lnTo>
                  <a:lnTo>
                    <a:pt x="13" y="94"/>
                  </a:lnTo>
                  <a:lnTo>
                    <a:pt x="10" y="49"/>
                  </a:lnTo>
                  <a:lnTo>
                    <a:pt x="10" y="13"/>
                  </a:lnTo>
                  <a:lnTo>
                    <a:pt x="10" y="0"/>
                  </a:lnTo>
                  <a:lnTo>
                    <a:pt x="1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2697881" y="5785742"/>
              <a:ext cx="211138" cy="965200"/>
            </a:xfrm>
            <a:custGeom>
              <a:avLst/>
              <a:gdLst>
                <a:gd name="T0" fmla="*/ 0 w 133"/>
                <a:gd name="T1" fmla="*/ 0 h 608"/>
                <a:gd name="T2" fmla="*/ 0 w 133"/>
                <a:gd name="T3" fmla="*/ 0 h 608"/>
                <a:gd name="T4" fmla="*/ 23 w 133"/>
                <a:gd name="T5" fmla="*/ 58 h 608"/>
                <a:gd name="T6" fmla="*/ 49 w 133"/>
                <a:gd name="T7" fmla="*/ 123 h 608"/>
                <a:gd name="T8" fmla="*/ 72 w 133"/>
                <a:gd name="T9" fmla="*/ 205 h 608"/>
                <a:gd name="T10" fmla="*/ 85 w 133"/>
                <a:gd name="T11" fmla="*/ 247 h 608"/>
                <a:gd name="T12" fmla="*/ 94 w 133"/>
                <a:gd name="T13" fmla="*/ 296 h 608"/>
                <a:gd name="T14" fmla="*/ 101 w 133"/>
                <a:gd name="T15" fmla="*/ 345 h 608"/>
                <a:gd name="T16" fmla="*/ 104 w 133"/>
                <a:gd name="T17" fmla="*/ 394 h 608"/>
                <a:gd name="T18" fmla="*/ 104 w 133"/>
                <a:gd name="T19" fmla="*/ 446 h 608"/>
                <a:gd name="T20" fmla="*/ 101 w 133"/>
                <a:gd name="T21" fmla="*/ 495 h 608"/>
                <a:gd name="T22" fmla="*/ 91 w 133"/>
                <a:gd name="T23" fmla="*/ 543 h 608"/>
                <a:gd name="T24" fmla="*/ 75 w 133"/>
                <a:gd name="T25" fmla="*/ 589 h 608"/>
                <a:gd name="T26" fmla="*/ 107 w 133"/>
                <a:gd name="T27" fmla="*/ 608 h 608"/>
                <a:gd name="T28" fmla="*/ 107 w 133"/>
                <a:gd name="T29" fmla="*/ 608 h 608"/>
                <a:gd name="T30" fmla="*/ 114 w 133"/>
                <a:gd name="T31" fmla="*/ 592 h 608"/>
                <a:gd name="T32" fmla="*/ 120 w 133"/>
                <a:gd name="T33" fmla="*/ 547 h 608"/>
                <a:gd name="T34" fmla="*/ 130 w 133"/>
                <a:gd name="T35" fmla="*/ 478 h 608"/>
                <a:gd name="T36" fmla="*/ 133 w 133"/>
                <a:gd name="T37" fmla="*/ 439 h 608"/>
                <a:gd name="T38" fmla="*/ 133 w 133"/>
                <a:gd name="T39" fmla="*/ 394 h 608"/>
                <a:gd name="T40" fmla="*/ 133 w 133"/>
                <a:gd name="T41" fmla="*/ 345 h 608"/>
                <a:gd name="T42" fmla="*/ 127 w 133"/>
                <a:gd name="T43" fmla="*/ 296 h 608"/>
                <a:gd name="T44" fmla="*/ 120 w 133"/>
                <a:gd name="T45" fmla="*/ 247 h 608"/>
                <a:gd name="T46" fmla="*/ 107 w 133"/>
                <a:gd name="T47" fmla="*/ 195 h 608"/>
                <a:gd name="T48" fmla="*/ 88 w 133"/>
                <a:gd name="T49" fmla="*/ 143 h 608"/>
                <a:gd name="T50" fmla="*/ 65 w 133"/>
                <a:gd name="T51" fmla="*/ 94 h 608"/>
                <a:gd name="T52" fmla="*/ 36 w 133"/>
                <a:gd name="T53" fmla="*/ 45 h 608"/>
                <a:gd name="T54" fmla="*/ 0 w 133"/>
                <a:gd name="T55" fmla="*/ 0 h 608"/>
                <a:gd name="T56" fmla="*/ 0 w 133"/>
                <a:gd name="T57"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608">
                  <a:moveTo>
                    <a:pt x="0" y="0"/>
                  </a:moveTo>
                  <a:lnTo>
                    <a:pt x="0" y="0"/>
                  </a:lnTo>
                  <a:lnTo>
                    <a:pt x="23" y="58"/>
                  </a:lnTo>
                  <a:lnTo>
                    <a:pt x="49" y="123"/>
                  </a:lnTo>
                  <a:lnTo>
                    <a:pt x="72" y="205"/>
                  </a:lnTo>
                  <a:lnTo>
                    <a:pt x="85" y="247"/>
                  </a:lnTo>
                  <a:lnTo>
                    <a:pt x="94" y="296"/>
                  </a:lnTo>
                  <a:lnTo>
                    <a:pt x="101" y="345"/>
                  </a:lnTo>
                  <a:lnTo>
                    <a:pt x="104" y="394"/>
                  </a:lnTo>
                  <a:lnTo>
                    <a:pt x="104" y="446"/>
                  </a:lnTo>
                  <a:lnTo>
                    <a:pt x="101" y="495"/>
                  </a:lnTo>
                  <a:lnTo>
                    <a:pt x="91" y="543"/>
                  </a:lnTo>
                  <a:lnTo>
                    <a:pt x="75" y="589"/>
                  </a:lnTo>
                  <a:lnTo>
                    <a:pt x="107" y="608"/>
                  </a:lnTo>
                  <a:lnTo>
                    <a:pt x="107" y="608"/>
                  </a:lnTo>
                  <a:lnTo>
                    <a:pt x="114" y="592"/>
                  </a:lnTo>
                  <a:lnTo>
                    <a:pt x="120" y="547"/>
                  </a:lnTo>
                  <a:lnTo>
                    <a:pt x="130" y="478"/>
                  </a:lnTo>
                  <a:lnTo>
                    <a:pt x="133" y="439"/>
                  </a:lnTo>
                  <a:lnTo>
                    <a:pt x="133" y="394"/>
                  </a:lnTo>
                  <a:lnTo>
                    <a:pt x="133" y="345"/>
                  </a:lnTo>
                  <a:lnTo>
                    <a:pt x="127" y="296"/>
                  </a:lnTo>
                  <a:lnTo>
                    <a:pt x="120" y="247"/>
                  </a:lnTo>
                  <a:lnTo>
                    <a:pt x="107" y="195"/>
                  </a:lnTo>
                  <a:lnTo>
                    <a:pt x="88" y="143"/>
                  </a:lnTo>
                  <a:lnTo>
                    <a:pt x="65" y="94"/>
                  </a:lnTo>
                  <a:lnTo>
                    <a:pt x="36" y="45"/>
                  </a:lnTo>
                  <a:lnTo>
                    <a:pt x="0" y="0"/>
                  </a:lnTo>
                  <a:lnTo>
                    <a:pt x="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p:nvSpPr>
          <p:spPr bwMode="auto">
            <a:xfrm>
              <a:off x="3380506" y="4757042"/>
              <a:ext cx="242888" cy="341312"/>
            </a:xfrm>
            <a:custGeom>
              <a:avLst/>
              <a:gdLst>
                <a:gd name="T0" fmla="*/ 10 w 153"/>
                <a:gd name="T1" fmla="*/ 0 h 215"/>
                <a:gd name="T2" fmla="*/ 10 w 153"/>
                <a:gd name="T3" fmla="*/ 0 h 215"/>
                <a:gd name="T4" fmla="*/ 3 w 153"/>
                <a:gd name="T5" fmla="*/ 23 h 215"/>
                <a:gd name="T6" fmla="*/ 3 w 153"/>
                <a:gd name="T7" fmla="*/ 49 h 215"/>
                <a:gd name="T8" fmla="*/ 0 w 153"/>
                <a:gd name="T9" fmla="*/ 78 h 215"/>
                <a:gd name="T10" fmla="*/ 0 w 153"/>
                <a:gd name="T11" fmla="*/ 111 h 215"/>
                <a:gd name="T12" fmla="*/ 6 w 153"/>
                <a:gd name="T13" fmla="*/ 143 h 215"/>
                <a:gd name="T14" fmla="*/ 16 w 153"/>
                <a:gd name="T15" fmla="*/ 173 h 215"/>
                <a:gd name="T16" fmla="*/ 26 w 153"/>
                <a:gd name="T17" fmla="*/ 186 h 215"/>
                <a:gd name="T18" fmla="*/ 36 w 153"/>
                <a:gd name="T19" fmla="*/ 195 h 215"/>
                <a:gd name="T20" fmla="*/ 36 w 153"/>
                <a:gd name="T21" fmla="*/ 195 h 215"/>
                <a:gd name="T22" fmla="*/ 45 w 153"/>
                <a:gd name="T23" fmla="*/ 205 h 215"/>
                <a:gd name="T24" fmla="*/ 55 w 153"/>
                <a:gd name="T25" fmla="*/ 212 h 215"/>
                <a:gd name="T26" fmla="*/ 68 w 153"/>
                <a:gd name="T27" fmla="*/ 212 h 215"/>
                <a:gd name="T28" fmla="*/ 78 w 153"/>
                <a:gd name="T29" fmla="*/ 215 h 215"/>
                <a:gd name="T30" fmla="*/ 97 w 153"/>
                <a:gd name="T31" fmla="*/ 208 h 215"/>
                <a:gd name="T32" fmla="*/ 117 w 153"/>
                <a:gd name="T33" fmla="*/ 199 h 215"/>
                <a:gd name="T34" fmla="*/ 130 w 153"/>
                <a:gd name="T35" fmla="*/ 189 h 215"/>
                <a:gd name="T36" fmla="*/ 143 w 153"/>
                <a:gd name="T37" fmla="*/ 176 h 215"/>
                <a:gd name="T38" fmla="*/ 153 w 153"/>
                <a:gd name="T39" fmla="*/ 163 h 215"/>
                <a:gd name="T40" fmla="*/ 153 w 153"/>
                <a:gd name="T41" fmla="*/ 163 h 215"/>
                <a:gd name="T42" fmla="*/ 130 w 153"/>
                <a:gd name="T43" fmla="*/ 133 h 215"/>
                <a:gd name="T44" fmla="*/ 84 w 153"/>
                <a:gd name="T45" fmla="*/ 72 h 215"/>
                <a:gd name="T46" fmla="*/ 58 w 153"/>
                <a:gd name="T47" fmla="*/ 42 h 215"/>
                <a:gd name="T48" fmla="*/ 36 w 153"/>
                <a:gd name="T49" fmla="*/ 16 h 215"/>
                <a:gd name="T50" fmla="*/ 19 w 153"/>
                <a:gd name="T51" fmla="*/ 0 h 215"/>
                <a:gd name="T52" fmla="*/ 13 w 153"/>
                <a:gd name="T53" fmla="*/ 0 h 215"/>
                <a:gd name="T54" fmla="*/ 10 w 153"/>
                <a:gd name="T55" fmla="*/ 0 h 215"/>
                <a:gd name="T56" fmla="*/ 10 w 153"/>
                <a:gd name="T5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215">
                  <a:moveTo>
                    <a:pt x="10" y="0"/>
                  </a:moveTo>
                  <a:lnTo>
                    <a:pt x="10" y="0"/>
                  </a:lnTo>
                  <a:lnTo>
                    <a:pt x="3" y="23"/>
                  </a:lnTo>
                  <a:lnTo>
                    <a:pt x="3" y="49"/>
                  </a:lnTo>
                  <a:lnTo>
                    <a:pt x="0" y="78"/>
                  </a:lnTo>
                  <a:lnTo>
                    <a:pt x="0" y="111"/>
                  </a:lnTo>
                  <a:lnTo>
                    <a:pt x="6" y="143"/>
                  </a:lnTo>
                  <a:lnTo>
                    <a:pt x="16" y="173"/>
                  </a:lnTo>
                  <a:lnTo>
                    <a:pt x="26" y="186"/>
                  </a:lnTo>
                  <a:lnTo>
                    <a:pt x="36" y="195"/>
                  </a:lnTo>
                  <a:lnTo>
                    <a:pt x="36" y="195"/>
                  </a:lnTo>
                  <a:lnTo>
                    <a:pt x="45" y="205"/>
                  </a:lnTo>
                  <a:lnTo>
                    <a:pt x="55" y="212"/>
                  </a:lnTo>
                  <a:lnTo>
                    <a:pt x="68" y="212"/>
                  </a:lnTo>
                  <a:lnTo>
                    <a:pt x="78" y="215"/>
                  </a:lnTo>
                  <a:lnTo>
                    <a:pt x="97" y="208"/>
                  </a:lnTo>
                  <a:lnTo>
                    <a:pt x="117" y="199"/>
                  </a:lnTo>
                  <a:lnTo>
                    <a:pt x="130" y="189"/>
                  </a:lnTo>
                  <a:lnTo>
                    <a:pt x="143" y="176"/>
                  </a:lnTo>
                  <a:lnTo>
                    <a:pt x="153" y="163"/>
                  </a:lnTo>
                  <a:lnTo>
                    <a:pt x="153" y="163"/>
                  </a:lnTo>
                  <a:lnTo>
                    <a:pt x="130" y="133"/>
                  </a:lnTo>
                  <a:lnTo>
                    <a:pt x="84" y="72"/>
                  </a:lnTo>
                  <a:lnTo>
                    <a:pt x="58" y="42"/>
                  </a:lnTo>
                  <a:lnTo>
                    <a:pt x="36" y="16"/>
                  </a:lnTo>
                  <a:lnTo>
                    <a:pt x="19" y="0"/>
                  </a:lnTo>
                  <a:lnTo>
                    <a:pt x="13" y="0"/>
                  </a:lnTo>
                  <a:lnTo>
                    <a:pt x="10" y="0"/>
                  </a:lnTo>
                  <a:lnTo>
                    <a:pt x="10"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3380506" y="4282380"/>
              <a:ext cx="696913" cy="804862"/>
            </a:xfrm>
            <a:custGeom>
              <a:avLst/>
              <a:gdLst>
                <a:gd name="T0" fmla="*/ 413 w 439"/>
                <a:gd name="T1" fmla="*/ 65 h 507"/>
                <a:gd name="T2" fmla="*/ 413 w 439"/>
                <a:gd name="T3" fmla="*/ 65 h 507"/>
                <a:gd name="T4" fmla="*/ 423 w 439"/>
                <a:gd name="T5" fmla="*/ 84 h 507"/>
                <a:gd name="T6" fmla="*/ 433 w 439"/>
                <a:gd name="T7" fmla="*/ 104 h 507"/>
                <a:gd name="T8" fmla="*/ 439 w 439"/>
                <a:gd name="T9" fmla="*/ 133 h 507"/>
                <a:gd name="T10" fmla="*/ 439 w 439"/>
                <a:gd name="T11" fmla="*/ 169 h 507"/>
                <a:gd name="T12" fmla="*/ 436 w 439"/>
                <a:gd name="T13" fmla="*/ 185 h 507"/>
                <a:gd name="T14" fmla="*/ 433 w 439"/>
                <a:gd name="T15" fmla="*/ 208 h 507"/>
                <a:gd name="T16" fmla="*/ 426 w 439"/>
                <a:gd name="T17" fmla="*/ 227 h 507"/>
                <a:gd name="T18" fmla="*/ 413 w 439"/>
                <a:gd name="T19" fmla="*/ 250 h 507"/>
                <a:gd name="T20" fmla="*/ 400 w 439"/>
                <a:gd name="T21" fmla="*/ 273 h 507"/>
                <a:gd name="T22" fmla="*/ 381 w 439"/>
                <a:gd name="T23" fmla="*/ 296 h 507"/>
                <a:gd name="T24" fmla="*/ 381 w 439"/>
                <a:gd name="T25" fmla="*/ 296 h 507"/>
                <a:gd name="T26" fmla="*/ 381 w 439"/>
                <a:gd name="T27" fmla="*/ 305 h 507"/>
                <a:gd name="T28" fmla="*/ 371 w 439"/>
                <a:gd name="T29" fmla="*/ 335 h 507"/>
                <a:gd name="T30" fmla="*/ 361 w 439"/>
                <a:gd name="T31" fmla="*/ 354 h 507"/>
                <a:gd name="T32" fmla="*/ 348 w 439"/>
                <a:gd name="T33" fmla="*/ 374 h 507"/>
                <a:gd name="T34" fmla="*/ 329 w 439"/>
                <a:gd name="T35" fmla="*/ 400 h 507"/>
                <a:gd name="T36" fmla="*/ 303 w 439"/>
                <a:gd name="T37" fmla="*/ 426 h 507"/>
                <a:gd name="T38" fmla="*/ 303 w 439"/>
                <a:gd name="T39" fmla="*/ 426 h 507"/>
                <a:gd name="T40" fmla="*/ 247 w 439"/>
                <a:gd name="T41" fmla="*/ 472 h 507"/>
                <a:gd name="T42" fmla="*/ 221 w 439"/>
                <a:gd name="T43" fmla="*/ 488 h 507"/>
                <a:gd name="T44" fmla="*/ 198 w 439"/>
                <a:gd name="T45" fmla="*/ 501 h 507"/>
                <a:gd name="T46" fmla="*/ 172 w 439"/>
                <a:gd name="T47" fmla="*/ 507 h 507"/>
                <a:gd name="T48" fmla="*/ 163 w 439"/>
                <a:gd name="T49" fmla="*/ 507 h 507"/>
                <a:gd name="T50" fmla="*/ 150 w 439"/>
                <a:gd name="T51" fmla="*/ 507 h 507"/>
                <a:gd name="T52" fmla="*/ 137 w 439"/>
                <a:gd name="T53" fmla="*/ 504 h 507"/>
                <a:gd name="T54" fmla="*/ 127 w 439"/>
                <a:gd name="T55" fmla="*/ 498 h 507"/>
                <a:gd name="T56" fmla="*/ 101 w 439"/>
                <a:gd name="T57" fmla="*/ 481 h 507"/>
                <a:gd name="T58" fmla="*/ 101 w 439"/>
                <a:gd name="T59" fmla="*/ 481 h 507"/>
                <a:gd name="T60" fmla="*/ 75 w 439"/>
                <a:gd name="T61" fmla="*/ 455 h 507"/>
                <a:gd name="T62" fmla="*/ 52 w 439"/>
                <a:gd name="T63" fmla="*/ 426 h 507"/>
                <a:gd name="T64" fmla="*/ 32 w 439"/>
                <a:gd name="T65" fmla="*/ 397 h 507"/>
                <a:gd name="T66" fmla="*/ 16 w 439"/>
                <a:gd name="T67" fmla="*/ 361 h 507"/>
                <a:gd name="T68" fmla="*/ 3 w 439"/>
                <a:gd name="T69" fmla="*/ 325 h 507"/>
                <a:gd name="T70" fmla="*/ 0 w 439"/>
                <a:gd name="T71" fmla="*/ 286 h 507"/>
                <a:gd name="T72" fmla="*/ 0 w 439"/>
                <a:gd name="T73" fmla="*/ 266 h 507"/>
                <a:gd name="T74" fmla="*/ 3 w 439"/>
                <a:gd name="T75" fmla="*/ 244 h 507"/>
                <a:gd name="T76" fmla="*/ 10 w 439"/>
                <a:gd name="T77" fmla="*/ 224 h 507"/>
                <a:gd name="T78" fmla="*/ 16 w 439"/>
                <a:gd name="T79" fmla="*/ 201 h 507"/>
                <a:gd name="T80" fmla="*/ 16 w 439"/>
                <a:gd name="T81" fmla="*/ 201 h 507"/>
                <a:gd name="T82" fmla="*/ 26 w 439"/>
                <a:gd name="T83" fmla="*/ 179 h 507"/>
                <a:gd name="T84" fmla="*/ 42 w 439"/>
                <a:gd name="T85" fmla="*/ 156 h 507"/>
                <a:gd name="T86" fmla="*/ 58 w 439"/>
                <a:gd name="T87" fmla="*/ 130 h 507"/>
                <a:gd name="T88" fmla="*/ 78 w 439"/>
                <a:gd name="T89" fmla="*/ 107 h 507"/>
                <a:gd name="T90" fmla="*/ 97 w 439"/>
                <a:gd name="T91" fmla="*/ 84 h 507"/>
                <a:gd name="T92" fmla="*/ 123 w 439"/>
                <a:gd name="T93" fmla="*/ 61 h 507"/>
                <a:gd name="T94" fmla="*/ 146 w 439"/>
                <a:gd name="T95" fmla="*/ 42 h 507"/>
                <a:gd name="T96" fmla="*/ 176 w 439"/>
                <a:gd name="T97" fmla="*/ 26 h 507"/>
                <a:gd name="T98" fmla="*/ 202 w 439"/>
                <a:gd name="T99" fmla="*/ 13 h 507"/>
                <a:gd name="T100" fmla="*/ 231 w 439"/>
                <a:gd name="T101" fmla="*/ 3 h 507"/>
                <a:gd name="T102" fmla="*/ 263 w 439"/>
                <a:gd name="T103" fmla="*/ 0 h 507"/>
                <a:gd name="T104" fmla="*/ 293 w 439"/>
                <a:gd name="T105" fmla="*/ 0 h 507"/>
                <a:gd name="T106" fmla="*/ 322 w 439"/>
                <a:gd name="T107" fmla="*/ 6 h 507"/>
                <a:gd name="T108" fmla="*/ 355 w 439"/>
                <a:gd name="T109" fmla="*/ 19 h 507"/>
                <a:gd name="T110" fmla="*/ 384 w 439"/>
                <a:gd name="T111" fmla="*/ 39 h 507"/>
                <a:gd name="T112" fmla="*/ 413 w 439"/>
                <a:gd name="T113" fmla="*/ 65 h 507"/>
                <a:gd name="T114" fmla="*/ 413 w 439"/>
                <a:gd name="T115"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9" h="507">
                  <a:moveTo>
                    <a:pt x="413" y="65"/>
                  </a:moveTo>
                  <a:lnTo>
                    <a:pt x="413" y="65"/>
                  </a:lnTo>
                  <a:lnTo>
                    <a:pt x="423" y="84"/>
                  </a:lnTo>
                  <a:lnTo>
                    <a:pt x="433" y="104"/>
                  </a:lnTo>
                  <a:lnTo>
                    <a:pt x="439" y="133"/>
                  </a:lnTo>
                  <a:lnTo>
                    <a:pt x="439" y="169"/>
                  </a:lnTo>
                  <a:lnTo>
                    <a:pt x="436" y="185"/>
                  </a:lnTo>
                  <a:lnTo>
                    <a:pt x="433" y="208"/>
                  </a:lnTo>
                  <a:lnTo>
                    <a:pt x="426" y="227"/>
                  </a:lnTo>
                  <a:lnTo>
                    <a:pt x="413" y="250"/>
                  </a:lnTo>
                  <a:lnTo>
                    <a:pt x="400" y="273"/>
                  </a:lnTo>
                  <a:lnTo>
                    <a:pt x="381" y="296"/>
                  </a:lnTo>
                  <a:lnTo>
                    <a:pt x="381" y="296"/>
                  </a:lnTo>
                  <a:lnTo>
                    <a:pt x="381" y="305"/>
                  </a:lnTo>
                  <a:lnTo>
                    <a:pt x="371" y="335"/>
                  </a:lnTo>
                  <a:lnTo>
                    <a:pt x="361" y="354"/>
                  </a:lnTo>
                  <a:lnTo>
                    <a:pt x="348" y="374"/>
                  </a:lnTo>
                  <a:lnTo>
                    <a:pt x="329" y="400"/>
                  </a:lnTo>
                  <a:lnTo>
                    <a:pt x="303" y="426"/>
                  </a:lnTo>
                  <a:lnTo>
                    <a:pt x="303" y="426"/>
                  </a:lnTo>
                  <a:lnTo>
                    <a:pt x="247" y="472"/>
                  </a:lnTo>
                  <a:lnTo>
                    <a:pt x="221" y="488"/>
                  </a:lnTo>
                  <a:lnTo>
                    <a:pt x="198" y="501"/>
                  </a:lnTo>
                  <a:lnTo>
                    <a:pt x="172" y="507"/>
                  </a:lnTo>
                  <a:lnTo>
                    <a:pt x="163" y="507"/>
                  </a:lnTo>
                  <a:lnTo>
                    <a:pt x="150" y="507"/>
                  </a:lnTo>
                  <a:lnTo>
                    <a:pt x="137" y="504"/>
                  </a:lnTo>
                  <a:lnTo>
                    <a:pt x="127" y="498"/>
                  </a:lnTo>
                  <a:lnTo>
                    <a:pt x="101" y="481"/>
                  </a:lnTo>
                  <a:lnTo>
                    <a:pt x="101" y="481"/>
                  </a:lnTo>
                  <a:lnTo>
                    <a:pt x="75" y="455"/>
                  </a:lnTo>
                  <a:lnTo>
                    <a:pt x="52" y="426"/>
                  </a:lnTo>
                  <a:lnTo>
                    <a:pt x="32" y="397"/>
                  </a:lnTo>
                  <a:lnTo>
                    <a:pt x="16" y="361"/>
                  </a:lnTo>
                  <a:lnTo>
                    <a:pt x="3" y="325"/>
                  </a:lnTo>
                  <a:lnTo>
                    <a:pt x="0" y="286"/>
                  </a:lnTo>
                  <a:lnTo>
                    <a:pt x="0" y="266"/>
                  </a:lnTo>
                  <a:lnTo>
                    <a:pt x="3" y="244"/>
                  </a:lnTo>
                  <a:lnTo>
                    <a:pt x="10" y="224"/>
                  </a:lnTo>
                  <a:lnTo>
                    <a:pt x="16" y="201"/>
                  </a:lnTo>
                  <a:lnTo>
                    <a:pt x="16" y="201"/>
                  </a:lnTo>
                  <a:lnTo>
                    <a:pt x="26" y="179"/>
                  </a:lnTo>
                  <a:lnTo>
                    <a:pt x="42" y="156"/>
                  </a:lnTo>
                  <a:lnTo>
                    <a:pt x="58" y="130"/>
                  </a:lnTo>
                  <a:lnTo>
                    <a:pt x="78" y="107"/>
                  </a:lnTo>
                  <a:lnTo>
                    <a:pt x="97" y="84"/>
                  </a:lnTo>
                  <a:lnTo>
                    <a:pt x="123" y="61"/>
                  </a:lnTo>
                  <a:lnTo>
                    <a:pt x="146" y="42"/>
                  </a:lnTo>
                  <a:lnTo>
                    <a:pt x="176" y="26"/>
                  </a:lnTo>
                  <a:lnTo>
                    <a:pt x="202" y="13"/>
                  </a:lnTo>
                  <a:lnTo>
                    <a:pt x="231" y="3"/>
                  </a:lnTo>
                  <a:lnTo>
                    <a:pt x="263" y="0"/>
                  </a:lnTo>
                  <a:lnTo>
                    <a:pt x="293" y="0"/>
                  </a:lnTo>
                  <a:lnTo>
                    <a:pt x="322" y="6"/>
                  </a:lnTo>
                  <a:lnTo>
                    <a:pt x="355" y="19"/>
                  </a:lnTo>
                  <a:lnTo>
                    <a:pt x="384" y="39"/>
                  </a:lnTo>
                  <a:lnTo>
                    <a:pt x="413" y="65"/>
                  </a:lnTo>
                  <a:lnTo>
                    <a:pt x="413" y="65"/>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3499569" y="4653855"/>
              <a:ext cx="165100" cy="160337"/>
            </a:xfrm>
            <a:custGeom>
              <a:avLst/>
              <a:gdLst>
                <a:gd name="T0" fmla="*/ 104 w 104"/>
                <a:gd name="T1" fmla="*/ 49 h 101"/>
                <a:gd name="T2" fmla="*/ 104 w 104"/>
                <a:gd name="T3" fmla="*/ 49 h 101"/>
                <a:gd name="T4" fmla="*/ 101 w 104"/>
                <a:gd name="T5" fmla="*/ 62 h 101"/>
                <a:gd name="T6" fmla="*/ 97 w 104"/>
                <a:gd name="T7" fmla="*/ 71 h 101"/>
                <a:gd name="T8" fmla="*/ 88 w 104"/>
                <a:gd name="T9" fmla="*/ 88 h 101"/>
                <a:gd name="T10" fmla="*/ 71 w 104"/>
                <a:gd name="T11" fmla="*/ 98 h 101"/>
                <a:gd name="T12" fmla="*/ 62 w 104"/>
                <a:gd name="T13" fmla="*/ 101 h 101"/>
                <a:gd name="T14" fmla="*/ 52 w 104"/>
                <a:gd name="T15" fmla="*/ 101 h 101"/>
                <a:gd name="T16" fmla="*/ 52 w 104"/>
                <a:gd name="T17" fmla="*/ 101 h 101"/>
                <a:gd name="T18" fmla="*/ 42 w 104"/>
                <a:gd name="T19" fmla="*/ 101 h 101"/>
                <a:gd name="T20" fmla="*/ 32 w 104"/>
                <a:gd name="T21" fmla="*/ 98 h 101"/>
                <a:gd name="T22" fmla="*/ 16 w 104"/>
                <a:gd name="T23" fmla="*/ 88 h 101"/>
                <a:gd name="T24" fmla="*/ 3 w 104"/>
                <a:gd name="T25" fmla="*/ 71 h 101"/>
                <a:gd name="T26" fmla="*/ 0 w 104"/>
                <a:gd name="T27" fmla="*/ 62 h 101"/>
                <a:gd name="T28" fmla="*/ 0 w 104"/>
                <a:gd name="T29" fmla="*/ 49 h 101"/>
                <a:gd name="T30" fmla="*/ 0 w 104"/>
                <a:gd name="T31" fmla="*/ 49 h 101"/>
                <a:gd name="T32" fmla="*/ 0 w 104"/>
                <a:gd name="T33" fmla="*/ 39 h 101"/>
                <a:gd name="T34" fmla="*/ 3 w 104"/>
                <a:gd name="T35" fmla="*/ 29 h 101"/>
                <a:gd name="T36" fmla="*/ 16 w 104"/>
                <a:gd name="T37" fmla="*/ 13 h 101"/>
                <a:gd name="T38" fmla="*/ 32 w 104"/>
                <a:gd name="T39" fmla="*/ 3 h 101"/>
                <a:gd name="T40" fmla="*/ 42 w 104"/>
                <a:gd name="T41" fmla="*/ 0 h 101"/>
                <a:gd name="T42" fmla="*/ 52 w 104"/>
                <a:gd name="T43" fmla="*/ 0 h 101"/>
                <a:gd name="T44" fmla="*/ 52 w 104"/>
                <a:gd name="T45" fmla="*/ 0 h 101"/>
                <a:gd name="T46" fmla="*/ 62 w 104"/>
                <a:gd name="T47" fmla="*/ 0 h 101"/>
                <a:gd name="T48" fmla="*/ 71 w 104"/>
                <a:gd name="T49" fmla="*/ 3 h 101"/>
                <a:gd name="T50" fmla="*/ 88 w 104"/>
                <a:gd name="T51" fmla="*/ 13 h 101"/>
                <a:gd name="T52" fmla="*/ 97 w 104"/>
                <a:gd name="T53" fmla="*/ 29 h 101"/>
                <a:gd name="T54" fmla="*/ 101 w 104"/>
                <a:gd name="T55" fmla="*/ 39 h 101"/>
                <a:gd name="T56" fmla="*/ 104 w 104"/>
                <a:gd name="T57" fmla="*/ 49 h 101"/>
                <a:gd name="T58" fmla="*/ 104 w 104"/>
                <a:gd name="T59" fmla="*/ 4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1">
                  <a:moveTo>
                    <a:pt x="104" y="49"/>
                  </a:moveTo>
                  <a:lnTo>
                    <a:pt x="104" y="49"/>
                  </a:lnTo>
                  <a:lnTo>
                    <a:pt x="101" y="62"/>
                  </a:lnTo>
                  <a:lnTo>
                    <a:pt x="97" y="71"/>
                  </a:lnTo>
                  <a:lnTo>
                    <a:pt x="88" y="88"/>
                  </a:lnTo>
                  <a:lnTo>
                    <a:pt x="71" y="98"/>
                  </a:lnTo>
                  <a:lnTo>
                    <a:pt x="62" y="101"/>
                  </a:lnTo>
                  <a:lnTo>
                    <a:pt x="52" y="101"/>
                  </a:lnTo>
                  <a:lnTo>
                    <a:pt x="52" y="101"/>
                  </a:lnTo>
                  <a:lnTo>
                    <a:pt x="42" y="101"/>
                  </a:lnTo>
                  <a:lnTo>
                    <a:pt x="32" y="98"/>
                  </a:lnTo>
                  <a:lnTo>
                    <a:pt x="16" y="88"/>
                  </a:lnTo>
                  <a:lnTo>
                    <a:pt x="3" y="71"/>
                  </a:lnTo>
                  <a:lnTo>
                    <a:pt x="0" y="62"/>
                  </a:lnTo>
                  <a:lnTo>
                    <a:pt x="0" y="49"/>
                  </a:lnTo>
                  <a:lnTo>
                    <a:pt x="0" y="49"/>
                  </a:lnTo>
                  <a:lnTo>
                    <a:pt x="0" y="39"/>
                  </a:lnTo>
                  <a:lnTo>
                    <a:pt x="3" y="29"/>
                  </a:lnTo>
                  <a:lnTo>
                    <a:pt x="16" y="13"/>
                  </a:lnTo>
                  <a:lnTo>
                    <a:pt x="32" y="3"/>
                  </a:lnTo>
                  <a:lnTo>
                    <a:pt x="42" y="0"/>
                  </a:lnTo>
                  <a:lnTo>
                    <a:pt x="52" y="0"/>
                  </a:lnTo>
                  <a:lnTo>
                    <a:pt x="52" y="0"/>
                  </a:lnTo>
                  <a:lnTo>
                    <a:pt x="62" y="0"/>
                  </a:lnTo>
                  <a:lnTo>
                    <a:pt x="71" y="3"/>
                  </a:lnTo>
                  <a:lnTo>
                    <a:pt x="88" y="13"/>
                  </a:lnTo>
                  <a:lnTo>
                    <a:pt x="97" y="29"/>
                  </a:lnTo>
                  <a:lnTo>
                    <a:pt x="101" y="39"/>
                  </a:lnTo>
                  <a:lnTo>
                    <a:pt x="104" y="49"/>
                  </a:lnTo>
                  <a:lnTo>
                    <a:pt x="104" y="49"/>
                  </a:lnTo>
                  <a:close/>
                </a:path>
              </a:pathLst>
            </a:custGeom>
            <a:solidFill>
              <a:srgbClr val="FC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3855169" y="4642742"/>
              <a:ext cx="160338" cy="217487"/>
            </a:xfrm>
            <a:custGeom>
              <a:avLst/>
              <a:gdLst>
                <a:gd name="T0" fmla="*/ 101 w 101"/>
                <a:gd name="T1" fmla="*/ 0 h 137"/>
                <a:gd name="T2" fmla="*/ 101 w 101"/>
                <a:gd name="T3" fmla="*/ 0 h 137"/>
                <a:gd name="T4" fmla="*/ 88 w 101"/>
                <a:gd name="T5" fmla="*/ 0 h 137"/>
                <a:gd name="T6" fmla="*/ 72 w 101"/>
                <a:gd name="T7" fmla="*/ 4 h 137"/>
                <a:gd name="T8" fmla="*/ 56 w 101"/>
                <a:gd name="T9" fmla="*/ 13 h 137"/>
                <a:gd name="T10" fmla="*/ 36 w 101"/>
                <a:gd name="T11" fmla="*/ 30 h 137"/>
                <a:gd name="T12" fmla="*/ 30 w 101"/>
                <a:gd name="T13" fmla="*/ 39 h 137"/>
                <a:gd name="T14" fmla="*/ 20 w 101"/>
                <a:gd name="T15" fmla="*/ 52 h 137"/>
                <a:gd name="T16" fmla="*/ 13 w 101"/>
                <a:gd name="T17" fmla="*/ 69 h 137"/>
                <a:gd name="T18" fmla="*/ 7 w 101"/>
                <a:gd name="T19" fmla="*/ 88 h 137"/>
                <a:gd name="T20" fmla="*/ 4 w 101"/>
                <a:gd name="T21" fmla="*/ 111 h 137"/>
                <a:gd name="T22" fmla="*/ 0 w 101"/>
                <a:gd name="T23" fmla="*/ 137 h 137"/>
                <a:gd name="T24" fmla="*/ 0 w 101"/>
                <a:gd name="T25" fmla="*/ 137 h 137"/>
                <a:gd name="T26" fmla="*/ 4 w 101"/>
                <a:gd name="T27" fmla="*/ 118 h 137"/>
                <a:gd name="T28" fmla="*/ 10 w 101"/>
                <a:gd name="T29" fmla="*/ 98 h 137"/>
                <a:gd name="T30" fmla="*/ 17 w 101"/>
                <a:gd name="T31" fmla="*/ 75 h 137"/>
                <a:gd name="T32" fmla="*/ 30 w 101"/>
                <a:gd name="T33" fmla="*/ 49 h 137"/>
                <a:gd name="T34" fmla="*/ 49 w 101"/>
                <a:gd name="T35" fmla="*/ 26 h 137"/>
                <a:gd name="T36" fmla="*/ 59 w 101"/>
                <a:gd name="T37" fmla="*/ 17 h 137"/>
                <a:gd name="T38" fmla="*/ 72 w 101"/>
                <a:gd name="T39" fmla="*/ 10 h 137"/>
                <a:gd name="T40" fmla="*/ 85 w 101"/>
                <a:gd name="T41" fmla="*/ 4 h 137"/>
                <a:gd name="T42" fmla="*/ 101 w 101"/>
                <a:gd name="T43" fmla="*/ 0 h 137"/>
                <a:gd name="T44" fmla="*/ 101 w 101"/>
                <a:gd name="T4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7">
                  <a:moveTo>
                    <a:pt x="101" y="0"/>
                  </a:moveTo>
                  <a:lnTo>
                    <a:pt x="101" y="0"/>
                  </a:lnTo>
                  <a:lnTo>
                    <a:pt x="88" y="0"/>
                  </a:lnTo>
                  <a:lnTo>
                    <a:pt x="72" y="4"/>
                  </a:lnTo>
                  <a:lnTo>
                    <a:pt x="56" y="13"/>
                  </a:lnTo>
                  <a:lnTo>
                    <a:pt x="36" y="30"/>
                  </a:lnTo>
                  <a:lnTo>
                    <a:pt x="30" y="39"/>
                  </a:lnTo>
                  <a:lnTo>
                    <a:pt x="20" y="52"/>
                  </a:lnTo>
                  <a:lnTo>
                    <a:pt x="13" y="69"/>
                  </a:lnTo>
                  <a:lnTo>
                    <a:pt x="7" y="88"/>
                  </a:lnTo>
                  <a:lnTo>
                    <a:pt x="4" y="111"/>
                  </a:lnTo>
                  <a:lnTo>
                    <a:pt x="0" y="137"/>
                  </a:lnTo>
                  <a:lnTo>
                    <a:pt x="0" y="137"/>
                  </a:lnTo>
                  <a:lnTo>
                    <a:pt x="4" y="118"/>
                  </a:lnTo>
                  <a:lnTo>
                    <a:pt x="10" y="98"/>
                  </a:lnTo>
                  <a:lnTo>
                    <a:pt x="17" y="75"/>
                  </a:lnTo>
                  <a:lnTo>
                    <a:pt x="30" y="49"/>
                  </a:lnTo>
                  <a:lnTo>
                    <a:pt x="49" y="26"/>
                  </a:lnTo>
                  <a:lnTo>
                    <a:pt x="59" y="17"/>
                  </a:lnTo>
                  <a:lnTo>
                    <a:pt x="72" y="10"/>
                  </a:lnTo>
                  <a:lnTo>
                    <a:pt x="85" y="4"/>
                  </a:lnTo>
                  <a:lnTo>
                    <a:pt x="101" y="0"/>
                  </a:lnTo>
                  <a:lnTo>
                    <a:pt x="101"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3632919" y="4844355"/>
              <a:ext cx="180975" cy="144462"/>
            </a:xfrm>
            <a:custGeom>
              <a:avLst/>
              <a:gdLst>
                <a:gd name="T0" fmla="*/ 0 w 114"/>
                <a:gd name="T1" fmla="*/ 0 h 91"/>
                <a:gd name="T2" fmla="*/ 0 w 114"/>
                <a:gd name="T3" fmla="*/ 0 h 91"/>
                <a:gd name="T4" fmla="*/ 0 w 114"/>
                <a:gd name="T5" fmla="*/ 4 h 91"/>
                <a:gd name="T6" fmla="*/ 4 w 114"/>
                <a:gd name="T7" fmla="*/ 10 h 91"/>
                <a:gd name="T8" fmla="*/ 17 w 114"/>
                <a:gd name="T9" fmla="*/ 20 h 91"/>
                <a:gd name="T10" fmla="*/ 36 w 114"/>
                <a:gd name="T11" fmla="*/ 30 h 91"/>
                <a:gd name="T12" fmla="*/ 36 w 114"/>
                <a:gd name="T13" fmla="*/ 30 h 91"/>
                <a:gd name="T14" fmla="*/ 69 w 114"/>
                <a:gd name="T15" fmla="*/ 39 h 91"/>
                <a:gd name="T16" fmla="*/ 78 w 114"/>
                <a:gd name="T17" fmla="*/ 43 h 91"/>
                <a:gd name="T18" fmla="*/ 85 w 114"/>
                <a:gd name="T19" fmla="*/ 52 h 91"/>
                <a:gd name="T20" fmla="*/ 85 w 114"/>
                <a:gd name="T21" fmla="*/ 52 h 91"/>
                <a:gd name="T22" fmla="*/ 95 w 114"/>
                <a:gd name="T23" fmla="*/ 52 h 91"/>
                <a:gd name="T24" fmla="*/ 108 w 114"/>
                <a:gd name="T25" fmla="*/ 56 h 91"/>
                <a:gd name="T26" fmla="*/ 108 w 114"/>
                <a:gd name="T27" fmla="*/ 56 h 91"/>
                <a:gd name="T28" fmla="*/ 111 w 114"/>
                <a:gd name="T29" fmla="*/ 59 h 91"/>
                <a:gd name="T30" fmla="*/ 114 w 114"/>
                <a:gd name="T31" fmla="*/ 62 h 91"/>
                <a:gd name="T32" fmla="*/ 111 w 114"/>
                <a:gd name="T33" fmla="*/ 65 h 91"/>
                <a:gd name="T34" fmla="*/ 101 w 114"/>
                <a:gd name="T35" fmla="*/ 69 h 91"/>
                <a:gd name="T36" fmla="*/ 101 w 114"/>
                <a:gd name="T37" fmla="*/ 69 h 91"/>
                <a:gd name="T38" fmla="*/ 98 w 114"/>
                <a:gd name="T39" fmla="*/ 72 h 91"/>
                <a:gd name="T40" fmla="*/ 91 w 114"/>
                <a:gd name="T41" fmla="*/ 82 h 91"/>
                <a:gd name="T42" fmla="*/ 85 w 114"/>
                <a:gd name="T43" fmla="*/ 85 h 91"/>
                <a:gd name="T44" fmla="*/ 78 w 114"/>
                <a:gd name="T45" fmla="*/ 88 h 91"/>
                <a:gd name="T46" fmla="*/ 69 w 114"/>
                <a:gd name="T47" fmla="*/ 91 h 91"/>
                <a:gd name="T48" fmla="*/ 59 w 114"/>
                <a:gd name="T49" fmla="*/ 88 h 91"/>
                <a:gd name="T50" fmla="*/ 59 w 114"/>
                <a:gd name="T51" fmla="*/ 88 h 91"/>
                <a:gd name="T52" fmla="*/ 46 w 114"/>
                <a:gd name="T53" fmla="*/ 85 h 91"/>
                <a:gd name="T54" fmla="*/ 36 w 114"/>
                <a:gd name="T55" fmla="*/ 78 h 91"/>
                <a:gd name="T56" fmla="*/ 26 w 114"/>
                <a:gd name="T57" fmla="*/ 72 h 91"/>
                <a:gd name="T58" fmla="*/ 17 w 114"/>
                <a:gd name="T59" fmla="*/ 62 h 91"/>
                <a:gd name="T60" fmla="*/ 10 w 114"/>
                <a:gd name="T61" fmla="*/ 49 h 91"/>
                <a:gd name="T62" fmla="*/ 4 w 114"/>
                <a:gd name="T63" fmla="*/ 36 h 91"/>
                <a:gd name="T64" fmla="*/ 0 w 114"/>
                <a:gd name="T65" fmla="*/ 20 h 91"/>
                <a:gd name="T66" fmla="*/ 0 w 114"/>
                <a:gd name="T67" fmla="*/ 0 h 91"/>
                <a:gd name="T68" fmla="*/ 0 w 114"/>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91">
                  <a:moveTo>
                    <a:pt x="0" y="0"/>
                  </a:moveTo>
                  <a:lnTo>
                    <a:pt x="0" y="0"/>
                  </a:lnTo>
                  <a:lnTo>
                    <a:pt x="0" y="4"/>
                  </a:lnTo>
                  <a:lnTo>
                    <a:pt x="4" y="10"/>
                  </a:lnTo>
                  <a:lnTo>
                    <a:pt x="17" y="20"/>
                  </a:lnTo>
                  <a:lnTo>
                    <a:pt x="36" y="30"/>
                  </a:lnTo>
                  <a:lnTo>
                    <a:pt x="36" y="30"/>
                  </a:lnTo>
                  <a:lnTo>
                    <a:pt x="69" y="39"/>
                  </a:lnTo>
                  <a:lnTo>
                    <a:pt x="78" y="43"/>
                  </a:lnTo>
                  <a:lnTo>
                    <a:pt x="85" y="52"/>
                  </a:lnTo>
                  <a:lnTo>
                    <a:pt x="85" y="52"/>
                  </a:lnTo>
                  <a:lnTo>
                    <a:pt x="95" y="52"/>
                  </a:lnTo>
                  <a:lnTo>
                    <a:pt x="108" y="56"/>
                  </a:lnTo>
                  <a:lnTo>
                    <a:pt x="108" y="56"/>
                  </a:lnTo>
                  <a:lnTo>
                    <a:pt x="111" y="59"/>
                  </a:lnTo>
                  <a:lnTo>
                    <a:pt x="114" y="62"/>
                  </a:lnTo>
                  <a:lnTo>
                    <a:pt x="111" y="65"/>
                  </a:lnTo>
                  <a:lnTo>
                    <a:pt x="101" y="69"/>
                  </a:lnTo>
                  <a:lnTo>
                    <a:pt x="101" y="69"/>
                  </a:lnTo>
                  <a:lnTo>
                    <a:pt x="98" y="72"/>
                  </a:lnTo>
                  <a:lnTo>
                    <a:pt x="91" y="82"/>
                  </a:lnTo>
                  <a:lnTo>
                    <a:pt x="85" y="85"/>
                  </a:lnTo>
                  <a:lnTo>
                    <a:pt x="78" y="88"/>
                  </a:lnTo>
                  <a:lnTo>
                    <a:pt x="69" y="91"/>
                  </a:lnTo>
                  <a:lnTo>
                    <a:pt x="59" y="88"/>
                  </a:lnTo>
                  <a:lnTo>
                    <a:pt x="59" y="88"/>
                  </a:lnTo>
                  <a:lnTo>
                    <a:pt x="46" y="85"/>
                  </a:lnTo>
                  <a:lnTo>
                    <a:pt x="36" y="78"/>
                  </a:lnTo>
                  <a:lnTo>
                    <a:pt x="26" y="72"/>
                  </a:lnTo>
                  <a:lnTo>
                    <a:pt x="17" y="62"/>
                  </a:lnTo>
                  <a:lnTo>
                    <a:pt x="10" y="49"/>
                  </a:lnTo>
                  <a:lnTo>
                    <a:pt x="4" y="36"/>
                  </a:lnTo>
                  <a:lnTo>
                    <a:pt x="0" y="20"/>
                  </a:lnTo>
                  <a:lnTo>
                    <a:pt x="0" y="0"/>
                  </a:lnTo>
                  <a:lnTo>
                    <a:pt x="0" y="0"/>
                  </a:lnTo>
                  <a:close/>
                </a:path>
              </a:pathLst>
            </a:custGeom>
            <a:solidFill>
              <a:srgbClr val="F8A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3804369" y="4860230"/>
              <a:ext cx="50800" cy="25400"/>
            </a:xfrm>
            <a:custGeom>
              <a:avLst/>
              <a:gdLst>
                <a:gd name="T0" fmla="*/ 32 w 32"/>
                <a:gd name="T1" fmla="*/ 0 h 16"/>
                <a:gd name="T2" fmla="*/ 32 w 32"/>
                <a:gd name="T3" fmla="*/ 0 h 16"/>
                <a:gd name="T4" fmla="*/ 26 w 32"/>
                <a:gd name="T5" fmla="*/ 10 h 16"/>
                <a:gd name="T6" fmla="*/ 16 w 32"/>
                <a:gd name="T7" fmla="*/ 13 h 16"/>
                <a:gd name="T8" fmla="*/ 6 w 32"/>
                <a:gd name="T9" fmla="*/ 16 h 16"/>
                <a:gd name="T10" fmla="*/ 6 w 32"/>
                <a:gd name="T11" fmla="*/ 16 h 16"/>
                <a:gd name="T12" fmla="*/ 3 w 32"/>
                <a:gd name="T13" fmla="*/ 16 h 16"/>
                <a:gd name="T14" fmla="*/ 0 w 32"/>
                <a:gd name="T15" fmla="*/ 13 h 16"/>
                <a:gd name="T16" fmla="*/ 6 w 32"/>
                <a:gd name="T17" fmla="*/ 7 h 16"/>
                <a:gd name="T18" fmla="*/ 16 w 32"/>
                <a:gd name="T19" fmla="*/ 0 h 16"/>
                <a:gd name="T20" fmla="*/ 26 w 32"/>
                <a:gd name="T21" fmla="*/ 0 h 16"/>
                <a:gd name="T22" fmla="*/ 32 w 32"/>
                <a:gd name="T23" fmla="*/ 0 h 16"/>
                <a:gd name="T24" fmla="*/ 32 w 32"/>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0"/>
                  </a:moveTo>
                  <a:lnTo>
                    <a:pt x="32" y="0"/>
                  </a:lnTo>
                  <a:lnTo>
                    <a:pt x="26" y="10"/>
                  </a:lnTo>
                  <a:lnTo>
                    <a:pt x="16" y="13"/>
                  </a:lnTo>
                  <a:lnTo>
                    <a:pt x="6" y="16"/>
                  </a:lnTo>
                  <a:lnTo>
                    <a:pt x="6" y="16"/>
                  </a:lnTo>
                  <a:lnTo>
                    <a:pt x="3" y="16"/>
                  </a:lnTo>
                  <a:lnTo>
                    <a:pt x="0" y="13"/>
                  </a:lnTo>
                  <a:lnTo>
                    <a:pt x="6" y="7"/>
                  </a:lnTo>
                  <a:lnTo>
                    <a:pt x="16" y="0"/>
                  </a:lnTo>
                  <a:lnTo>
                    <a:pt x="26" y="0"/>
                  </a:lnTo>
                  <a:lnTo>
                    <a:pt x="32" y="0"/>
                  </a:lnTo>
                  <a:lnTo>
                    <a:pt x="32"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3902794" y="4711005"/>
              <a:ext cx="117475" cy="66675"/>
            </a:xfrm>
            <a:custGeom>
              <a:avLst/>
              <a:gdLst>
                <a:gd name="T0" fmla="*/ 0 w 74"/>
                <a:gd name="T1" fmla="*/ 0 h 42"/>
                <a:gd name="T2" fmla="*/ 0 w 74"/>
                <a:gd name="T3" fmla="*/ 0 h 42"/>
                <a:gd name="T4" fmla="*/ 6 w 74"/>
                <a:gd name="T5" fmla="*/ 6 h 42"/>
                <a:gd name="T6" fmla="*/ 19 w 74"/>
                <a:gd name="T7" fmla="*/ 19 h 42"/>
                <a:gd name="T8" fmla="*/ 29 w 74"/>
                <a:gd name="T9" fmla="*/ 26 h 42"/>
                <a:gd name="T10" fmla="*/ 42 w 74"/>
                <a:gd name="T11" fmla="*/ 29 h 42"/>
                <a:gd name="T12" fmla="*/ 55 w 74"/>
                <a:gd name="T13" fmla="*/ 29 h 42"/>
                <a:gd name="T14" fmla="*/ 74 w 74"/>
                <a:gd name="T15" fmla="*/ 29 h 42"/>
                <a:gd name="T16" fmla="*/ 74 w 74"/>
                <a:gd name="T17" fmla="*/ 29 h 42"/>
                <a:gd name="T18" fmla="*/ 65 w 74"/>
                <a:gd name="T19" fmla="*/ 35 h 42"/>
                <a:gd name="T20" fmla="*/ 52 w 74"/>
                <a:gd name="T21" fmla="*/ 39 h 42"/>
                <a:gd name="T22" fmla="*/ 42 w 74"/>
                <a:gd name="T23" fmla="*/ 42 h 42"/>
                <a:gd name="T24" fmla="*/ 29 w 74"/>
                <a:gd name="T25" fmla="*/ 42 h 42"/>
                <a:gd name="T26" fmla="*/ 16 w 74"/>
                <a:gd name="T27" fmla="*/ 35 h 42"/>
                <a:gd name="T28" fmla="*/ 6 w 74"/>
                <a:gd name="T29" fmla="*/ 22 h 42"/>
                <a:gd name="T30" fmla="*/ 0 w 74"/>
                <a:gd name="T31" fmla="*/ 0 h 42"/>
                <a:gd name="T32" fmla="*/ 0 w 74"/>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42">
                  <a:moveTo>
                    <a:pt x="0" y="0"/>
                  </a:moveTo>
                  <a:lnTo>
                    <a:pt x="0" y="0"/>
                  </a:lnTo>
                  <a:lnTo>
                    <a:pt x="6" y="6"/>
                  </a:lnTo>
                  <a:lnTo>
                    <a:pt x="19" y="19"/>
                  </a:lnTo>
                  <a:lnTo>
                    <a:pt x="29" y="26"/>
                  </a:lnTo>
                  <a:lnTo>
                    <a:pt x="42" y="29"/>
                  </a:lnTo>
                  <a:lnTo>
                    <a:pt x="55" y="29"/>
                  </a:lnTo>
                  <a:lnTo>
                    <a:pt x="74" y="29"/>
                  </a:lnTo>
                  <a:lnTo>
                    <a:pt x="74" y="29"/>
                  </a:lnTo>
                  <a:lnTo>
                    <a:pt x="65" y="35"/>
                  </a:lnTo>
                  <a:lnTo>
                    <a:pt x="52" y="39"/>
                  </a:lnTo>
                  <a:lnTo>
                    <a:pt x="42" y="42"/>
                  </a:lnTo>
                  <a:lnTo>
                    <a:pt x="29" y="42"/>
                  </a:lnTo>
                  <a:lnTo>
                    <a:pt x="16" y="35"/>
                  </a:lnTo>
                  <a:lnTo>
                    <a:pt x="6" y="22"/>
                  </a:lnTo>
                  <a:lnTo>
                    <a:pt x="0" y="0"/>
                  </a:lnTo>
                  <a:lnTo>
                    <a:pt x="0"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3612281" y="4539555"/>
              <a:ext cx="196850" cy="134937"/>
            </a:xfrm>
            <a:custGeom>
              <a:avLst/>
              <a:gdLst>
                <a:gd name="T0" fmla="*/ 124 w 124"/>
                <a:gd name="T1" fmla="*/ 78 h 85"/>
                <a:gd name="T2" fmla="*/ 124 w 124"/>
                <a:gd name="T3" fmla="*/ 78 h 85"/>
                <a:gd name="T4" fmla="*/ 111 w 124"/>
                <a:gd name="T5" fmla="*/ 75 h 85"/>
                <a:gd name="T6" fmla="*/ 98 w 124"/>
                <a:gd name="T7" fmla="*/ 75 h 85"/>
                <a:gd name="T8" fmla="*/ 82 w 124"/>
                <a:gd name="T9" fmla="*/ 69 h 85"/>
                <a:gd name="T10" fmla="*/ 59 w 124"/>
                <a:gd name="T11" fmla="*/ 59 h 85"/>
                <a:gd name="T12" fmla="*/ 39 w 124"/>
                <a:gd name="T13" fmla="*/ 46 h 85"/>
                <a:gd name="T14" fmla="*/ 20 w 124"/>
                <a:gd name="T15" fmla="*/ 26 h 85"/>
                <a:gd name="T16" fmla="*/ 0 w 124"/>
                <a:gd name="T17" fmla="*/ 0 h 85"/>
                <a:gd name="T18" fmla="*/ 0 w 124"/>
                <a:gd name="T19" fmla="*/ 0 h 85"/>
                <a:gd name="T20" fmla="*/ 7 w 124"/>
                <a:gd name="T21" fmla="*/ 20 h 85"/>
                <a:gd name="T22" fmla="*/ 13 w 124"/>
                <a:gd name="T23" fmla="*/ 36 h 85"/>
                <a:gd name="T24" fmla="*/ 26 w 124"/>
                <a:gd name="T25" fmla="*/ 52 h 85"/>
                <a:gd name="T26" fmla="*/ 43 w 124"/>
                <a:gd name="T27" fmla="*/ 69 h 85"/>
                <a:gd name="T28" fmla="*/ 52 w 124"/>
                <a:gd name="T29" fmla="*/ 75 h 85"/>
                <a:gd name="T30" fmla="*/ 62 w 124"/>
                <a:gd name="T31" fmla="*/ 82 h 85"/>
                <a:gd name="T32" fmla="*/ 75 w 124"/>
                <a:gd name="T33" fmla="*/ 85 h 85"/>
                <a:gd name="T34" fmla="*/ 91 w 124"/>
                <a:gd name="T35" fmla="*/ 85 h 85"/>
                <a:gd name="T36" fmla="*/ 108 w 124"/>
                <a:gd name="T37" fmla="*/ 82 h 85"/>
                <a:gd name="T38" fmla="*/ 124 w 124"/>
                <a:gd name="T39" fmla="*/ 78 h 85"/>
                <a:gd name="T40" fmla="*/ 124 w 124"/>
                <a:gd name="T4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85">
                  <a:moveTo>
                    <a:pt x="124" y="78"/>
                  </a:moveTo>
                  <a:lnTo>
                    <a:pt x="124" y="78"/>
                  </a:lnTo>
                  <a:lnTo>
                    <a:pt x="111" y="75"/>
                  </a:lnTo>
                  <a:lnTo>
                    <a:pt x="98" y="75"/>
                  </a:lnTo>
                  <a:lnTo>
                    <a:pt x="82" y="69"/>
                  </a:lnTo>
                  <a:lnTo>
                    <a:pt x="59" y="59"/>
                  </a:lnTo>
                  <a:lnTo>
                    <a:pt x="39" y="46"/>
                  </a:lnTo>
                  <a:lnTo>
                    <a:pt x="20" y="26"/>
                  </a:lnTo>
                  <a:lnTo>
                    <a:pt x="0" y="0"/>
                  </a:lnTo>
                  <a:lnTo>
                    <a:pt x="0" y="0"/>
                  </a:lnTo>
                  <a:lnTo>
                    <a:pt x="7" y="20"/>
                  </a:lnTo>
                  <a:lnTo>
                    <a:pt x="13" y="36"/>
                  </a:lnTo>
                  <a:lnTo>
                    <a:pt x="26" y="52"/>
                  </a:lnTo>
                  <a:lnTo>
                    <a:pt x="43" y="69"/>
                  </a:lnTo>
                  <a:lnTo>
                    <a:pt x="52" y="75"/>
                  </a:lnTo>
                  <a:lnTo>
                    <a:pt x="62" y="82"/>
                  </a:lnTo>
                  <a:lnTo>
                    <a:pt x="75" y="85"/>
                  </a:lnTo>
                  <a:lnTo>
                    <a:pt x="91" y="85"/>
                  </a:lnTo>
                  <a:lnTo>
                    <a:pt x="108" y="82"/>
                  </a:lnTo>
                  <a:lnTo>
                    <a:pt x="124" y="78"/>
                  </a:lnTo>
                  <a:lnTo>
                    <a:pt x="124" y="78"/>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3236044" y="4126805"/>
              <a:ext cx="847725" cy="987425"/>
            </a:xfrm>
            <a:custGeom>
              <a:avLst/>
              <a:gdLst>
                <a:gd name="T0" fmla="*/ 534 w 534"/>
                <a:gd name="T1" fmla="*/ 166 h 622"/>
                <a:gd name="T2" fmla="*/ 527 w 534"/>
                <a:gd name="T3" fmla="*/ 205 h 622"/>
                <a:gd name="T4" fmla="*/ 514 w 534"/>
                <a:gd name="T5" fmla="*/ 237 h 622"/>
                <a:gd name="T6" fmla="*/ 488 w 534"/>
                <a:gd name="T7" fmla="*/ 273 h 622"/>
                <a:gd name="T8" fmla="*/ 472 w 534"/>
                <a:gd name="T9" fmla="*/ 286 h 622"/>
                <a:gd name="T10" fmla="*/ 429 w 534"/>
                <a:gd name="T11" fmla="*/ 293 h 622"/>
                <a:gd name="T12" fmla="*/ 345 w 534"/>
                <a:gd name="T13" fmla="*/ 286 h 622"/>
                <a:gd name="T14" fmla="*/ 273 w 534"/>
                <a:gd name="T15" fmla="*/ 286 h 622"/>
                <a:gd name="T16" fmla="*/ 254 w 534"/>
                <a:gd name="T17" fmla="*/ 293 h 622"/>
                <a:gd name="T18" fmla="*/ 208 w 534"/>
                <a:gd name="T19" fmla="*/ 309 h 622"/>
                <a:gd name="T20" fmla="*/ 162 w 534"/>
                <a:gd name="T21" fmla="*/ 338 h 622"/>
                <a:gd name="T22" fmla="*/ 120 w 534"/>
                <a:gd name="T23" fmla="*/ 377 h 622"/>
                <a:gd name="T24" fmla="*/ 78 w 534"/>
                <a:gd name="T25" fmla="*/ 423 h 622"/>
                <a:gd name="T26" fmla="*/ 48 w 534"/>
                <a:gd name="T27" fmla="*/ 475 h 622"/>
                <a:gd name="T28" fmla="*/ 26 w 534"/>
                <a:gd name="T29" fmla="*/ 534 h 622"/>
                <a:gd name="T30" fmla="*/ 19 w 534"/>
                <a:gd name="T31" fmla="*/ 592 h 622"/>
                <a:gd name="T32" fmla="*/ 22 w 534"/>
                <a:gd name="T33" fmla="*/ 622 h 622"/>
                <a:gd name="T34" fmla="*/ 9 w 534"/>
                <a:gd name="T35" fmla="*/ 576 h 622"/>
                <a:gd name="T36" fmla="*/ 0 w 534"/>
                <a:gd name="T37" fmla="*/ 495 h 622"/>
                <a:gd name="T38" fmla="*/ 13 w 534"/>
                <a:gd name="T39" fmla="*/ 368 h 622"/>
                <a:gd name="T40" fmla="*/ 32 w 534"/>
                <a:gd name="T41" fmla="*/ 283 h 622"/>
                <a:gd name="T42" fmla="*/ 61 w 534"/>
                <a:gd name="T43" fmla="*/ 205 h 622"/>
                <a:gd name="T44" fmla="*/ 114 w 534"/>
                <a:gd name="T45" fmla="*/ 91 h 622"/>
                <a:gd name="T46" fmla="*/ 143 w 534"/>
                <a:gd name="T47" fmla="*/ 52 h 622"/>
                <a:gd name="T48" fmla="*/ 175 w 534"/>
                <a:gd name="T49" fmla="*/ 26 h 622"/>
                <a:gd name="T50" fmla="*/ 205 w 534"/>
                <a:gd name="T51" fmla="*/ 10 h 622"/>
                <a:gd name="T52" fmla="*/ 241 w 534"/>
                <a:gd name="T53" fmla="*/ 3 h 622"/>
                <a:gd name="T54" fmla="*/ 276 w 534"/>
                <a:gd name="T55" fmla="*/ 0 h 622"/>
                <a:gd name="T56" fmla="*/ 351 w 534"/>
                <a:gd name="T57" fmla="*/ 10 h 622"/>
                <a:gd name="T58" fmla="*/ 426 w 534"/>
                <a:gd name="T59" fmla="*/ 29 h 622"/>
                <a:gd name="T60" fmla="*/ 459 w 534"/>
                <a:gd name="T61" fmla="*/ 49 h 622"/>
                <a:gd name="T62" fmla="*/ 488 w 534"/>
                <a:gd name="T63" fmla="*/ 78 h 622"/>
                <a:gd name="T64" fmla="*/ 514 w 534"/>
                <a:gd name="T65" fmla="*/ 117 h 622"/>
                <a:gd name="T66" fmla="*/ 534 w 534"/>
                <a:gd name="T67" fmla="*/ 16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4" h="622">
                  <a:moveTo>
                    <a:pt x="534" y="166"/>
                  </a:moveTo>
                  <a:lnTo>
                    <a:pt x="534" y="166"/>
                  </a:lnTo>
                  <a:lnTo>
                    <a:pt x="534" y="176"/>
                  </a:lnTo>
                  <a:lnTo>
                    <a:pt x="527" y="205"/>
                  </a:lnTo>
                  <a:lnTo>
                    <a:pt x="524" y="221"/>
                  </a:lnTo>
                  <a:lnTo>
                    <a:pt x="514" y="237"/>
                  </a:lnTo>
                  <a:lnTo>
                    <a:pt x="504" y="257"/>
                  </a:lnTo>
                  <a:lnTo>
                    <a:pt x="488" y="273"/>
                  </a:lnTo>
                  <a:lnTo>
                    <a:pt x="488" y="273"/>
                  </a:lnTo>
                  <a:lnTo>
                    <a:pt x="472" y="286"/>
                  </a:lnTo>
                  <a:lnTo>
                    <a:pt x="452" y="293"/>
                  </a:lnTo>
                  <a:lnTo>
                    <a:pt x="429" y="293"/>
                  </a:lnTo>
                  <a:lnTo>
                    <a:pt x="403" y="293"/>
                  </a:lnTo>
                  <a:lnTo>
                    <a:pt x="345" y="286"/>
                  </a:lnTo>
                  <a:lnTo>
                    <a:pt x="309" y="286"/>
                  </a:lnTo>
                  <a:lnTo>
                    <a:pt x="273" y="286"/>
                  </a:lnTo>
                  <a:lnTo>
                    <a:pt x="273" y="286"/>
                  </a:lnTo>
                  <a:lnTo>
                    <a:pt x="254" y="293"/>
                  </a:lnTo>
                  <a:lnTo>
                    <a:pt x="231" y="299"/>
                  </a:lnTo>
                  <a:lnTo>
                    <a:pt x="208" y="309"/>
                  </a:lnTo>
                  <a:lnTo>
                    <a:pt x="185" y="322"/>
                  </a:lnTo>
                  <a:lnTo>
                    <a:pt x="162" y="338"/>
                  </a:lnTo>
                  <a:lnTo>
                    <a:pt x="140" y="358"/>
                  </a:lnTo>
                  <a:lnTo>
                    <a:pt x="120" y="377"/>
                  </a:lnTo>
                  <a:lnTo>
                    <a:pt x="97" y="400"/>
                  </a:lnTo>
                  <a:lnTo>
                    <a:pt x="78" y="423"/>
                  </a:lnTo>
                  <a:lnTo>
                    <a:pt x="61" y="449"/>
                  </a:lnTo>
                  <a:lnTo>
                    <a:pt x="48" y="475"/>
                  </a:lnTo>
                  <a:lnTo>
                    <a:pt x="35" y="504"/>
                  </a:lnTo>
                  <a:lnTo>
                    <a:pt x="26" y="534"/>
                  </a:lnTo>
                  <a:lnTo>
                    <a:pt x="22" y="563"/>
                  </a:lnTo>
                  <a:lnTo>
                    <a:pt x="19" y="592"/>
                  </a:lnTo>
                  <a:lnTo>
                    <a:pt x="22" y="622"/>
                  </a:lnTo>
                  <a:lnTo>
                    <a:pt x="22" y="622"/>
                  </a:lnTo>
                  <a:lnTo>
                    <a:pt x="16" y="602"/>
                  </a:lnTo>
                  <a:lnTo>
                    <a:pt x="9" y="576"/>
                  </a:lnTo>
                  <a:lnTo>
                    <a:pt x="3" y="540"/>
                  </a:lnTo>
                  <a:lnTo>
                    <a:pt x="0" y="495"/>
                  </a:lnTo>
                  <a:lnTo>
                    <a:pt x="3" y="436"/>
                  </a:lnTo>
                  <a:lnTo>
                    <a:pt x="13" y="368"/>
                  </a:lnTo>
                  <a:lnTo>
                    <a:pt x="22" y="325"/>
                  </a:lnTo>
                  <a:lnTo>
                    <a:pt x="32" y="283"/>
                  </a:lnTo>
                  <a:lnTo>
                    <a:pt x="32" y="283"/>
                  </a:lnTo>
                  <a:lnTo>
                    <a:pt x="61" y="205"/>
                  </a:lnTo>
                  <a:lnTo>
                    <a:pt x="88" y="140"/>
                  </a:lnTo>
                  <a:lnTo>
                    <a:pt x="114" y="91"/>
                  </a:lnTo>
                  <a:lnTo>
                    <a:pt x="130" y="68"/>
                  </a:lnTo>
                  <a:lnTo>
                    <a:pt x="143" y="52"/>
                  </a:lnTo>
                  <a:lnTo>
                    <a:pt x="159" y="39"/>
                  </a:lnTo>
                  <a:lnTo>
                    <a:pt x="175" y="26"/>
                  </a:lnTo>
                  <a:lnTo>
                    <a:pt x="188" y="16"/>
                  </a:lnTo>
                  <a:lnTo>
                    <a:pt x="205" y="10"/>
                  </a:lnTo>
                  <a:lnTo>
                    <a:pt x="224" y="3"/>
                  </a:lnTo>
                  <a:lnTo>
                    <a:pt x="241" y="3"/>
                  </a:lnTo>
                  <a:lnTo>
                    <a:pt x="276" y="0"/>
                  </a:lnTo>
                  <a:lnTo>
                    <a:pt x="276" y="0"/>
                  </a:lnTo>
                  <a:lnTo>
                    <a:pt x="315" y="3"/>
                  </a:lnTo>
                  <a:lnTo>
                    <a:pt x="351" y="10"/>
                  </a:lnTo>
                  <a:lnTo>
                    <a:pt x="390" y="16"/>
                  </a:lnTo>
                  <a:lnTo>
                    <a:pt x="426" y="29"/>
                  </a:lnTo>
                  <a:lnTo>
                    <a:pt x="442" y="39"/>
                  </a:lnTo>
                  <a:lnTo>
                    <a:pt x="459" y="49"/>
                  </a:lnTo>
                  <a:lnTo>
                    <a:pt x="475" y="62"/>
                  </a:lnTo>
                  <a:lnTo>
                    <a:pt x="488" y="78"/>
                  </a:lnTo>
                  <a:lnTo>
                    <a:pt x="501" y="94"/>
                  </a:lnTo>
                  <a:lnTo>
                    <a:pt x="514" y="117"/>
                  </a:lnTo>
                  <a:lnTo>
                    <a:pt x="524" y="140"/>
                  </a:lnTo>
                  <a:lnTo>
                    <a:pt x="534" y="166"/>
                  </a:lnTo>
                  <a:lnTo>
                    <a:pt x="534" y="16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3318594" y="4312542"/>
              <a:ext cx="666750" cy="428625"/>
            </a:xfrm>
            <a:custGeom>
              <a:avLst/>
              <a:gdLst>
                <a:gd name="T0" fmla="*/ 420 w 420"/>
                <a:gd name="T1" fmla="*/ 0 h 270"/>
                <a:gd name="T2" fmla="*/ 420 w 420"/>
                <a:gd name="T3" fmla="*/ 0 h 270"/>
                <a:gd name="T4" fmla="*/ 420 w 420"/>
                <a:gd name="T5" fmla="*/ 16 h 270"/>
                <a:gd name="T6" fmla="*/ 420 w 420"/>
                <a:gd name="T7" fmla="*/ 36 h 270"/>
                <a:gd name="T8" fmla="*/ 413 w 420"/>
                <a:gd name="T9" fmla="*/ 55 h 270"/>
                <a:gd name="T10" fmla="*/ 403 w 420"/>
                <a:gd name="T11" fmla="*/ 75 h 270"/>
                <a:gd name="T12" fmla="*/ 397 w 420"/>
                <a:gd name="T13" fmla="*/ 88 h 270"/>
                <a:gd name="T14" fmla="*/ 387 w 420"/>
                <a:gd name="T15" fmla="*/ 98 h 270"/>
                <a:gd name="T16" fmla="*/ 374 w 420"/>
                <a:gd name="T17" fmla="*/ 104 h 270"/>
                <a:gd name="T18" fmla="*/ 361 w 420"/>
                <a:gd name="T19" fmla="*/ 114 h 270"/>
                <a:gd name="T20" fmla="*/ 342 w 420"/>
                <a:gd name="T21" fmla="*/ 120 h 270"/>
                <a:gd name="T22" fmla="*/ 322 w 420"/>
                <a:gd name="T23" fmla="*/ 124 h 270"/>
                <a:gd name="T24" fmla="*/ 322 w 420"/>
                <a:gd name="T25" fmla="*/ 124 h 270"/>
                <a:gd name="T26" fmla="*/ 276 w 420"/>
                <a:gd name="T27" fmla="*/ 134 h 270"/>
                <a:gd name="T28" fmla="*/ 228 w 420"/>
                <a:gd name="T29" fmla="*/ 147 h 270"/>
                <a:gd name="T30" fmla="*/ 179 w 420"/>
                <a:gd name="T31" fmla="*/ 163 h 270"/>
                <a:gd name="T32" fmla="*/ 133 w 420"/>
                <a:gd name="T33" fmla="*/ 182 h 270"/>
                <a:gd name="T34" fmla="*/ 88 w 420"/>
                <a:gd name="T35" fmla="*/ 202 h 270"/>
                <a:gd name="T36" fmla="*/ 52 w 420"/>
                <a:gd name="T37" fmla="*/ 225 h 270"/>
                <a:gd name="T38" fmla="*/ 19 w 420"/>
                <a:gd name="T39" fmla="*/ 247 h 270"/>
                <a:gd name="T40" fmla="*/ 0 w 420"/>
                <a:gd name="T41" fmla="*/ 270 h 270"/>
                <a:gd name="T42" fmla="*/ 0 w 420"/>
                <a:gd name="T43" fmla="*/ 270 h 270"/>
                <a:gd name="T44" fmla="*/ 9 w 420"/>
                <a:gd name="T45" fmla="*/ 254 h 270"/>
                <a:gd name="T46" fmla="*/ 26 w 420"/>
                <a:gd name="T47" fmla="*/ 234 h 270"/>
                <a:gd name="T48" fmla="*/ 49 w 420"/>
                <a:gd name="T49" fmla="*/ 212 h 270"/>
                <a:gd name="T50" fmla="*/ 81 w 420"/>
                <a:gd name="T51" fmla="*/ 189 h 270"/>
                <a:gd name="T52" fmla="*/ 123 w 420"/>
                <a:gd name="T53" fmla="*/ 163 h 270"/>
                <a:gd name="T54" fmla="*/ 176 w 420"/>
                <a:gd name="T55" fmla="*/ 137 h 270"/>
                <a:gd name="T56" fmla="*/ 205 w 420"/>
                <a:gd name="T57" fmla="*/ 127 h 270"/>
                <a:gd name="T58" fmla="*/ 237 w 420"/>
                <a:gd name="T59" fmla="*/ 117 h 270"/>
                <a:gd name="T60" fmla="*/ 237 w 420"/>
                <a:gd name="T61" fmla="*/ 117 h 270"/>
                <a:gd name="T62" fmla="*/ 267 w 420"/>
                <a:gd name="T63" fmla="*/ 114 h 270"/>
                <a:gd name="T64" fmla="*/ 296 w 420"/>
                <a:gd name="T65" fmla="*/ 111 h 270"/>
                <a:gd name="T66" fmla="*/ 329 w 420"/>
                <a:gd name="T67" fmla="*/ 104 h 270"/>
                <a:gd name="T68" fmla="*/ 361 w 420"/>
                <a:gd name="T69" fmla="*/ 88 h 270"/>
                <a:gd name="T70" fmla="*/ 377 w 420"/>
                <a:gd name="T71" fmla="*/ 78 h 270"/>
                <a:gd name="T72" fmla="*/ 390 w 420"/>
                <a:gd name="T73" fmla="*/ 68 h 270"/>
                <a:gd name="T74" fmla="*/ 400 w 420"/>
                <a:gd name="T75" fmla="*/ 55 h 270"/>
                <a:gd name="T76" fmla="*/ 410 w 420"/>
                <a:gd name="T77" fmla="*/ 39 h 270"/>
                <a:gd name="T78" fmla="*/ 416 w 420"/>
                <a:gd name="T79" fmla="*/ 20 h 270"/>
                <a:gd name="T80" fmla="*/ 420 w 420"/>
                <a:gd name="T81" fmla="*/ 0 h 270"/>
                <a:gd name="T82" fmla="*/ 420 w 42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0" h="270">
                  <a:moveTo>
                    <a:pt x="420" y="0"/>
                  </a:moveTo>
                  <a:lnTo>
                    <a:pt x="420" y="0"/>
                  </a:lnTo>
                  <a:lnTo>
                    <a:pt x="420" y="16"/>
                  </a:lnTo>
                  <a:lnTo>
                    <a:pt x="420" y="36"/>
                  </a:lnTo>
                  <a:lnTo>
                    <a:pt x="413" y="55"/>
                  </a:lnTo>
                  <a:lnTo>
                    <a:pt x="403" y="75"/>
                  </a:lnTo>
                  <a:lnTo>
                    <a:pt x="397" y="88"/>
                  </a:lnTo>
                  <a:lnTo>
                    <a:pt x="387" y="98"/>
                  </a:lnTo>
                  <a:lnTo>
                    <a:pt x="374" y="104"/>
                  </a:lnTo>
                  <a:lnTo>
                    <a:pt x="361" y="114"/>
                  </a:lnTo>
                  <a:lnTo>
                    <a:pt x="342" y="120"/>
                  </a:lnTo>
                  <a:lnTo>
                    <a:pt x="322" y="124"/>
                  </a:lnTo>
                  <a:lnTo>
                    <a:pt x="322" y="124"/>
                  </a:lnTo>
                  <a:lnTo>
                    <a:pt x="276" y="134"/>
                  </a:lnTo>
                  <a:lnTo>
                    <a:pt x="228" y="147"/>
                  </a:lnTo>
                  <a:lnTo>
                    <a:pt x="179" y="163"/>
                  </a:lnTo>
                  <a:lnTo>
                    <a:pt x="133" y="182"/>
                  </a:lnTo>
                  <a:lnTo>
                    <a:pt x="88" y="202"/>
                  </a:lnTo>
                  <a:lnTo>
                    <a:pt x="52" y="225"/>
                  </a:lnTo>
                  <a:lnTo>
                    <a:pt x="19" y="247"/>
                  </a:lnTo>
                  <a:lnTo>
                    <a:pt x="0" y="270"/>
                  </a:lnTo>
                  <a:lnTo>
                    <a:pt x="0" y="270"/>
                  </a:lnTo>
                  <a:lnTo>
                    <a:pt x="9" y="254"/>
                  </a:lnTo>
                  <a:lnTo>
                    <a:pt x="26" y="234"/>
                  </a:lnTo>
                  <a:lnTo>
                    <a:pt x="49" y="212"/>
                  </a:lnTo>
                  <a:lnTo>
                    <a:pt x="81" y="189"/>
                  </a:lnTo>
                  <a:lnTo>
                    <a:pt x="123" y="163"/>
                  </a:lnTo>
                  <a:lnTo>
                    <a:pt x="176" y="137"/>
                  </a:lnTo>
                  <a:lnTo>
                    <a:pt x="205" y="127"/>
                  </a:lnTo>
                  <a:lnTo>
                    <a:pt x="237" y="117"/>
                  </a:lnTo>
                  <a:lnTo>
                    <a:pt x="237" y="117"/>
                  </a:lnTo>
                  <a:lnTo>
                    <a:pt x="267" y="114"/>
                  </a:lnTo>
                  <a:lnTo>
                    <a:pt x="296" y="111"/>
                  </a:lnTo>
                  <a:lnTo>
                    <a:pt x="329" y="104"/>
                  </a:lnTo>
                  <a:lnTo>
                    <a:pt x="361" y="88"/>
                  </a:lnTo>
                  <a:lnTo>
                    <a:pt x="377" y="78"/>
                  </a:lnTo>
                  <a:lnTo>
                    <a:pt x="390" y="68"/>
                  </a:lnTo>
                  <a:lnTo>
                    <a:pt x="400" y="55"/>
                  </a:lnTo>
                  <a:lnTo>
                    <a:pt x="410" y="39"/>
                  </a:lnTo>
                  <a:lnTo>
                    <a:pt x="416" y="20"/>
                  </a:lnTo>
                  <a:lnTo>
                    <a:pt x="420" y="0"/>
                  </a:lnTo>
                  <a:lnTo>
                    <a:pt x="420" y="0"/>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3256681" y="4177605"/>
              <a:ext cx="568325" cy="579437"/>
            </a:xfrm>
            <a:custGeom>
              <a:avLst/>
              <a:gdLst>
                <a:gd name="T0" fmla="*/ 358 w 358"/>
                <a:gd name="T1" fmla="*/ 7 h 365"/>
                <a:gd name="T2" fmla="*/ 358 w 358"/>
                <a:gd name="T3" fmla="*/ 7 h 365"/>
                <a:gd name="T4" fmla="*/ 345 w 358"/>
                <a:gd name="T5" fmla="*/ 4 h 365"/>
                <a:gd name="T6" fmla="*/ 312 w 358"/>
                <a:gd name="T7" fmla="*/ 0 h 365"/>
                <a:gd name="T8" fmla="*/ 293 w 358"/>
                <a:gd name="T9" fmla="*/ 4 h 365"/>
                <a:gd name="T10" fmla="*/ 267 w 358"/>
                <a:gd name="T11" fmla="*/ 7 h 365"/>
                <a:gd name="T12" fmla="*/ 237 w 358"/>
                <a:gd name="T13" fmla="*/ 13 h 365"/>
                <a:gd name="T14" fmla="*/ 208 w 358"/>
                <a:gd name="T15" fmla="*/ 23 h 365"/>
                <a:gd name="T16" fmla="*/ 179 w 358"/>
                <a:gd name="T17" fmla="*/ 39 h 365"/>
                <a:gd name="T18" fmla="*/ 149 w 358"/>
                <a:gd name="T19" fmla="*/ 62 h 365"/>
                <a:gd name="T20" fmla="*/ 120 w 358"/>
                <a:gd name="T21" fmla="*/ 92 h 365"/>
                <a:gd name="T22" fmla="*/ 91 w 358"/>
                <a:gd name="T23" fmla="*/ 127 h 365"/>
                <a:gd name="T24" fmla="*/ 65 w 358"/>
                <a:gd name="T25" fmla="*/ 173 h 365"/>
                <a:gd name="T26" fmla="*/ 39 w 358"/>
                <a:gd name="T27" fmla="*/ 228 h 365"/>
                <a:gd name="T28" fmla="*/ 19 w 358"/>
                <a:gd name="T29" fmla="*/ 290 h 365"/>
                <a:gd name="T30" fmla="*/ 0 w 358"/>
                <a:gd name="T31" fmla="*/ 365 h 365"/>
                <a:gd name="T32" fmla="*/ 0 w 358"/>
                <a:gd name="T33" fmla="*/ 365 h 365"/>
                <a:gd name="T34" fmla="*/ 3 w 358"/>
                <a:gd name="T35" fmla="*/ 349 h 365"/>
                <a:gd name="T36" fmla="*/ 16 w 358"/>
                <a:gd name="T37" fmla="*/ 310 h 365"/>
                <a:gd name="T38" fmla="*/ 39 w 358"/>
                <a:gd name="T39" fmla="*/ 248 h 365"/>
                <a:gd name="T40" fmla="*/ 52 w 358"/>
                <a:gd name="T41" fmla="*/ 215 h 365"/>
                <a:gd name="T42" fmla="*/ 71 w 358"/>
                <a:gd name="T43" fmla="*/ 183 h 365"/>
                <a:gd name="T44" fmla="*/ 94 w 358"/>
                <a:gd name="T45" fmla="*/ 147 h 365"/>
                <a:gd name="T46" fmla="*/ 120 w 358"/>
                <a:gd name="T47" fmla="*/ 114 h 365"/>
                <a:gd name="T48" fmla="*/ 149 w 358"/>
                <a:gd name="T49" fmla="*/ 85 h 365"/>
                <a:gd name="T50" fmla="*/ 182 w 358"/>
                <a:gd name="T51" fmla="*/ 59 h 365"/>
                <a:gd name="T52" fmla="*/ 218 w 358"/>
                <a:gd name="T53" fmla="*/ 36 h 365"/>
                <a:gd name="T54" fmla="*/ 260 w 358"/>
                <a:gd name="T55" fmla="*/ 17 h 365"/>
                <a:gd name="T56" fmla="*/ 283 w 358"/>
                <a:gd name="T57" fmla="*/ 13 h 365"/>
                <a:gd name="T58" fmla="*/ 306 w 358"/>
                <a:gd name="T59" fmla="*/ 7 h 365"/>
                <a:gd name="T60" fmla="*/ 332 w 358"/>
                <a:gd name="T61" fmla="*/ 7 h 365"/>
                <a:gd name="T62" fmla="*/ 358 w 358"/>
                <a:gd name="T63" fmla="*/ 7 h 365"/>
                <a:gd name="T64" fmla="*/ 358 w 358"/>
                <a:gd name="T65" fmla="*/ 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65">
                  <a:moveTo>
                    <a:pt x="358" y="7"/>
                  </a:moveTo>
                  <a:lnTo>
                    <a:pt x="358" y="7"/>
                  </a:lnTo>
                  <a:lnTo>
                    <a:pt x="345" y="4"/>
                  </a:lnTo>
                  <a:lnTo>
                    <a:pt x="312" y="0"/>
                  </a:lnTo>
                  <a:lnTo>
                    <a:pt x="293" y="4"/>
                  </a:lnTo>
                  <a:lnTo>
                    <a:pt x="267" y="7"/>
                  </a:lnTo>
                  <a:lnTo>
                    <a:pt x="237" y="13"/>
                  </a:lnTo>
                  <a:lnTo>
                    <a:pt x="208" y="23"/>
                  </a:lnTo>
                  <a:lnTo>
                    <a:pt x="179" y="39"/>
                  </a:lnTo>
                  <a:lnTo>
                    <a:pt x="149" y="62"/>
                  </a:lnTo>
                  <a:lnTo>
                    <a:pt x="120" y="92"/>
                  </a:lnTo>
                  <a:lnTo>
                    <a:pt x="91" y="127"/>
                  </a:lnTo>
                  <a:lnTo>
                    <a:pt x="65" y="173"/>
                  </a:lnTo>
                  <a:lnTo>
                    <a:pt x="39" y="228"/>
                  </a:lnTo>
                  <a:lnTo>
                    <a:pt x="19" y="290"/>
                  </a:lnTo>
                  <a:lnTo>
                    <a:pt x="0" y="365"/>
                  </a:lnTo>
                  <a:lnTo>
                    <a:pt x="0" y="365"/>
                  </a:lnTo>
                  <a:lnTo>
                    <a:pt x="3" y="349"/>
                  </a:lnTo>
                  <a:lnTo>
                    <a:pt x="16" y="310"/>
                  </a:lnTo>
                  <a:lnTo>
                    <a:pt x="39" y="248"/>
                  </a:lnTo>
                  <a:lnTo>
                    <a:pt x="52" y="215"/>
                  </a:lnTo>
                  <a:lnTo>
                    <a:pt x="71" y="183"/>
                  </a:lnTo>
                  <a:lnTo>
                    <a:pt x="94" y="147"/>
                  </a:lnTo>
                  <a:lnTo>
                    <a:pt x="120" y="114"/>
                  </a:lnTo>
                  <a:lnTo>
                    <a:pt x="149" y="85"/>
                  </a:lnTo>
                  <a:lnTo>
                    <a:pt x="182" y="59"/>
                  </a:lnTo>
                  <a:lnTo>
                    <a:pt x="218" y="36"/>
                  </a:lnTo>
                  <a:lnTo>
                    <a:pt x="260" y="17"/>
                  </a:lnTo>
                  <a:lnTo>
                    <a:pt x="283" y="13"/>
                  </a:lnTo>
                  <a:lnTo>
                    <a:pt x="306" y="7"/>
                  </a:lnTo>
                  <a:lnTo>
                    <a:pt x="332" y="7"/>
                  </a:lnTo>
                  <a:lnTo>
                    <a:pt x="358" y="7"/>
                  </a:lnTo>
                  <a:lnTo>
                    <a:pt x="358" y="7"/>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4"/>
            <p:cNvSpPr>
              <a:spLocks/>
            </p:cNvSpPr>
            <p:nvPr/>
          </p:nvSpPr>
          <p:spPr bwMode="auto">
            <a:xfrm>
              <a:off x="3096344" y="4049017"/>
              <a:ext cx="428625" cy="884237"/>
            </a:xfrm>
            <a:custGeom>
              <a:avLst/>
              <a:gdLst>
                <a:gd name="T0" fmla="*/ 270 w 270"/>
                <a:gd name="T1" fmla="*/ 0 h 557"/>
                <a:gd name="T2" fmla="*/ 270 w 270"/>
                <a:gd name="T3" fmla="*/ 0 h 557"/>
                <a:gd name="T4" fmla="*/ 254 w 270"/>
                <a:gd name="T5" fmla="*/ 7 h 557"/>
                <a:gd name="T6" fmla="*/ 234 w 270"/>
                <a:gd name="T7" fmla="*/ 20 h 557"/>
                <a:gd name="T8" fmla="*/ 215 w 270"/>
                <a:gd name="T9" fmla="*/ 39 h 557"/>
                <a:gd name="T10" fmla="*/ 192 w 270"/>
                <a:gd name="T11" fmla="*/ 65 h 557"/>
                <a:gd name="T12" fmla="*/ 166 w 270"/>
                <a:gd name="T13" fmla="*/ 101 h 557"/>
                <a:gd name="T14" fmla="*/ 146 w 270"/>
                <a:gd name="T15" fmla="*/ 147 h 557"/>
                <a:gd name="T16" fmla="*/ 133 w 270"/>
                <a:gd name="T17" fmla="*/ 176 h 557"/>
                <a:gd name="T18" fmla="*/ 127 w 270"/>
                <a:gd name="T19" fmla="*/ 205 h 557"/>
                <a:gd name="T20" fmla="*/ 127 w 270"/>
                <a:gd name="T21" fmla="*/ 205 h 557"/>
                <a:gd name="T22" fmla="*/ 110 w 270"/>
                <a:gd name="T23" fmla="*/ 270 h 557"/>
                <a:gd name="T24" fmla="*/ 101 w 270"/>
                <a:gd name="T25" fmla="*/ 329 h 557"/>
                <a:gd name="T26" fmla="*/ 81 w 270"/>
                <a:gd name="T27" fmla="*/ 433 h 557"/>
                <a:gd name="T28" fmla="*/ 71 w 270"/>
                <a:gd name="T29" fmla="*/ 475 h 557"/>
                <a:gd name="T30" fmla="*/ 62 w 270"/>
                <a:gd name="T31" fmla="*/ 495 h 557"/>
                <a:gd name="T32" fmla="*/ 55 w 270"/>
                <a:gd name="T33" fmla="*/ 511 h 557"/>
                <a:gd name="T34" fmla="*/ 42 w 270"/>
                <a:gd name="T35" fmla="*/ 527 h 557"/>
                <a:gd name="T36" fmla="*/ 32 w 270"/>
                <a:gd name="T37" fmla="*/ 537 h 557"/>
                <a:gd name="T38" fmla="*/ 16 w 270"/>
                <a:gd name="T39" fmla="*/ 550 h 557"/>
                <a:gd name="T40" fmla="*/ 0 w 270"/>
                <a:gd name="T41" fmla="*/ 557 h 557"/>
                <a:gd name="T42" fmla="*/ 0 w 270"/>
                <a:gd name="T43" fmla="*/ 557 h 557"/>
                <a:gd name="T44" fmla="*/ 13 w 270"/>
                <a:gd name="T45" fmla="*/ 544 h 557"/>
                <a:gd name="T46" fmla="*/ 22 w 270"/>
                <a:gd name="T47" fmla="*/ 527 h 557"/>
                <a:gd name="T48" fmla="*/ 39 w 270"/>
                <a:gd name="T49" fmla="*/ 505 h 557"/>
                <a:gd name="T50" fmla="*/ 52 w 270"/>
                <a:gd name="T51" fmla="*/ 472 h 557"/>
                <a:gd name="T52" fmla="*/ 65 w 270"/>
                <a:gd name="T53" fmla="*/ 430 h 557"/>
                <a:gd name="T54" fmla="*/ 75 w 270"/>
                <a:gd name="T55" fmla="*/ 378 h 557"/>
                <a:gd name="T56" fmla="*/ 81 w 270"/>
                <a:gd name="T57" fmla="*/ 316 h 557"/>
                <a:gd name="T58" fmla="*/ 81 w 270"/>
                <a:gd name="T59" fmla="*/ 316 h 557"/>
                <a:gd name="T60" fmla="*/ 88 w 270"/>
                <a:gd name="T61" fmla="*/ 254 h 557"/>
                <a:gd name="T62" fmla="*/ 101 w 270"/>
                <a:gd name="T63" fmla="*/ 199 h 557"/>
                <a:gd name="T64" fmla="*/ 117 w 270"/>
                <a:gd name="T65" fmla="*/ 150 h 557"/>
                <a:gd name="T66" fmla="*/ 136 w 270"/>
                <a:gd name="T67" fmla="*/ 107 h 557"/>
                <a:gd name="T68" fmla="*/ 162 w 270"/>
                <a:gd name="T69" fmla="*/ 72 h 557"/>
                <a:gd name="T70" fmla="*/ 195 w 270"/>
                <a:gd name="T71" fmla="*/ 42 h 557"/>
                <a:gd name="T72" fmla="*/ 231 w 270"/>
                <a:gd name="T73" fmla="*/ 16 h 557"/>
                <a:gd name="T74" fmla="*/ 270 w 270"/>
                <a:gd name="T75" fmla="*/ 0 h 557"/>
                <a:gd name="T76" fmla="*/ 270 w 270"/>
                <a:gd name="T77"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 h="557">
                  <a:moveTo>
                    <a:pt x="270" y="0"/>
                  </a:moveTo>
                  <a:lnTo>
                    <a:pt x="270" y="0"/>
                  </a:lnTo>
                  <a:lnTo>
                    <a:pt x="254" y="7"/>
                  </a:lnTo>
                  <a:lnTo>
                    <a:pt x="234" y="20"/>
                  </a:lnTo>
                  <a:lnTo>
                    <a:pt x="215" y="39"/>
                  </a:lnTo>
                  <a:lnTo>
                    <a:pt x="192" y="65"/>
                  </a:lnTo>
                  <a:lnTo>
                    <a:pt x="166" y="101"/>
                  </a:lnTo>
                  <a:lnTo>
                    <a:pt x="146" y="147"/>
                  </a:lnTo>
                  <a:lnTo>
                    <a:pt x="133" y="176"/>
                  </a:lnTo>
                  <a:lnTo>
                    <a:pt x="127" y="205"/>
                  </a:lnTo>
                  <a:lnTo>
                    <a:pt x="127" y="205"/>
                  </a:lnTo>
                  <a:lnTo>
                    <a:pt x="110" y="270"/>
                  </a:lnTo>
                  <a:lnTo>
                    <a:pt x="101" y="329"/>
                  </a:lnTo>
                  <a:lnTo>
                    <a:pt x="81" y="433"/>
                  </a:lnTo>
                  <a:lnTo>
                    <a:pt x="71" y="475"/>
                  </a:lnTo>
                  <a:lnTo>
                    <a:pt x="62" y="495"/>
                  </a:lnTo>
                  <a:lnTo>
                    <a:pt x="55" y="511"/>
                  </a:lnTo>
                  <a:lnTo>
                    <a:pt x="42" y="527"/>
                  </a:lnTo>
                  <a:lnTo>
                    <a:pt x="32" y="537"/>
                  </a:lnTo>
                  <a:lnTo>
                    <a:pt x="16" y="550"/>
                  </a:lnTo>
                  <a:lnTo>
                    <a:pt x="0" y="557"/>
                  </a:lnTo>
                  <a:lnTo>
                    <a:pt x="0" y="557"/>
                  </a:lnTo>
                  <a:lnTo>
                    <a:pt x="13" y="544"/>
                  </a:lnTo>
                  <a:lnTo>
                    <a:pt x="22" y="527"/>
                  </a:lnTo>
                  <a:lnTo>
                    <a:pt x="39" y="505"/>
                  </a:lnTo>
                  <a:lnTo>
                    <a:pt x="52" y="472"/>
                  </a:lnTo>
                  <a:lnTo>
                    <a:pt x="65" y="430"/>
                  </a:lnTo>
                  <a:lnTo>
                    <a:pt x="75" y="378"/>
                  </a:lnTo>
                  <a:lnTo>
                    <a:pt x="81" y="316"/>
                  </a:lnTo>
                  <a:lnTo>
                    <a:pt x="81" y="316"/>
                  </a:lnTo>
                  <a:lnTo>
                    <a:pt x="88" y="254"/>
                  </a:lnTo>
                  <a:lnTo>
                    <a:pt x="101" y="199"/>
                  </a:lnTo>
                  <a:lnTo>
                    <a:pt x="117" y="150"/>
                  </a:lnTo>
                  <a:lnTo>
                    <a:pt x="136" y="107"/>
                  </a:lnTo>
                  <a:lnTo>
                    <a:pt x="162" y="72"/>
                  </a:lnTo>
                  <a:lnTo>
                    <a:pt x="195" y="42"/>
                  </a:lnTo>
                  <a:lnTo>
                    <a:pt x="231" y="16"/>
                  </a:lnTo>
                  <a:lnTo>
                    <a:pt x="270" y="0"/>
                  </a:lnTo>
                  <a:lnTo>
                    <a:pt x="270" y="0"/>
                  </a:lnTo>
                  <a:close/>
                </a:path>
              </a:pathLst>
            </a:custGeom>
            <a:solidFill>
              <a:srgbClr val="F6D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91" name="Picture 71" descr="C:\Users\elizabeth\AppData\Local\Microsoft\Windows\Temporary Internet Files\Content.IE5\6XHOQSLH\MC900434800[1].p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43983" y="5309492"/>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24"/>
            <p:cNvSpPr>
              <a:spLocks/>
            </p:cNvSpPr>
            <p:nvPr/>
          </p:nvSpPr>
          <p:spPr bwMode="auto">
            <a:xfrm>
              <a:off x="2051769" y="6354067"/>
              <a:ext cx="1633538" cy="563562"/>
            </a:xfrm>
            <a:custGeom>
              <a:avLst/>
              <a:gdLst>
                <a:gd name="T0" fmla="*/ 977 w 1029"/>
                <a:gd name="T1" fmla="*/ 293 h 355"/>
                <a:gd name="T2" fmla="*/ 882 w 1029"/>
                <a:gd name="T3" fmla="*/ 303 h 355"/>
                <a:gd name="T4" fmla="*/ 847 w 1029"/>
                <a:gd name="T5" fmla="*/ 299 h 355"/>
                <a:gd name="T6" fmla="*/ 814 w 1029"/>
                <a:gd name="T7" fmla="*/ 290 h 355"/>
                <a:gd name="T8" fmla="*/ 794 w 1029"/>
                <a:gd name="T9" fmla="*/ 277 h 355"/>
                <a:gd name="T10" fmla="*/ 794 w 1029"/>
                <a:gd name="T11" fmla="*/ 264 h 355"/>
                <a:gd name="T12" fmla="*/ 824 w 1029"/>
                <a:gd name="T13" fmla="*/ 254 h 355"/>
                <a:gd name="T14" fmla="*/ 863 w 1029"/>
                <a:gd name="T15" fmla="*/ 250 h 355"/>
                <a:gd name="T16" fmla="*/ 905 w 1029"/>
                <a:gd name="T17" fmla="*/ 241 h 355"/>
                <a:gd name="T18" fmla="*/ 921 w 1029"/>
                <a:gd name="T19" fmla="*/ 228 h 355"/>
                <a:gd name="T20" fmla="*/ 928 w 1029"/>
                <a:gd name="T21" fmla="*/ 218 h 355"/>
                <a:gd name="T22" fmla="*/ 869 w 1029"/>
                <a:gd name="T23" fmla="*/ 221 h 355"/>
                <a:gd name="T24" fmla="*/ 840 w 1029"/>
                <a:gd name="T25" fmla="*/ 218 h 355"/>
                <a:gd name="T26" fmla="*/ 765 w 1029"/>
                <a:gd name="T27" fmla="*/ 215 h 355"/>
                <a:gd name="T28" fmla="*/ 710 w 1029"/>
                <a:gd name="T29" fmla="*/ 224 h 355"/>
                <a:gd name="T30" fmla="*/ 690 w 1029"/>
                <a:gd name="T31" fmla="*/ 231 h 355"/>
                <a:gd name="T32" fmla="*/ 667 w 1029"/>
                <a:gd name="T33" fmla="*/ 237 h 355"/>
                <a:gd name="T34" fmla="*/ 583 w 1029"/>
                <a:gd name="T35" fmla="*/ 218 h 355"/>
                <a:gd name="T36" fmla="*/ 479 w 1029"/>
                <a:gd name="T37" fmla="*/ 176 h 355"/>
                <a:gd name="T38" fmla="*/ 378 w 1029"/>
                <a:gd name="T39" fmla="*/ 127 h 355"/>
                <a:gd name="T40" fmla="*/ 339 w 1029"/>
                <a:gd name="T41" fmla="*/ 101 h 355"/>
                <a:gd name="T42" fmla="*/ 195 w 1029"/>
                <a:gd name="T43" fmla="*/ 0 h 355"/>
                <a:gd name="T44" fmla="*/ 147 w 1029"/>
                <a:gd name="T45" fmla="*/ 23 h 355"/>
                <a:gd name="T46" fmla="*/ 46 w 1029"/>
                <a:gd name="T47" fmla="*/ 71 h 355"/>
                <a:gd name="T48" fmla="*/ 0 w 1029"/>
                <a:gd name="T49" fmla="*/ 101 h 355"/>
                <a:gd name="T50" fmla="*/ 189 w 1029"/>
                <a:gd name="T51" fmla="*/ 185 h 355"/>
                <a:gd name="T52" fmla="*/ 374 w 1029"/>
                <a:gd name="T53" fmla="*/ 254 h 355"/>
                <a:gd name="T54" fmla="*/ 567 w 1029"/>
                <a:gd name="T55" fmla="*/ 312 h 355"/>
                <a:gd name="T56" fmla="*/ 654 w 1029"/>
                <a:gd name="T57" fmla="*/ 329 h 355"/>
                <a:gd name="T58" fmla="*/ 684 w 1029"/>
                <a:gd name="T59" fmla="*/ 335 h 355"/>
                <a:gd name="T60" fmla="*/ 791 w 1029"/>
                <a:gd name="T61" fmla="*/ 351 h 355"/>
                <a:gd name="T62" fmla="*/ 863 w 1029"/>
                <a:gd name="T63" fmla="*/ 355 h 355"/>
                <a:gd name="T64" fmla="*/ 889 w 1029"/>
                <a:gd name="T65" fmla="*/ 351 h 355"/>
                <a:gd name="T66" fmla="*/ 1029 w 1029"/>
                <a:gd name="T67" fmla="*/ 306 h 355"/>
                <a:gd name="T68" fmla="*/ 1029 w 1029"/>
                <a:gd name="T69" fmla="*/ 303 h 355"/>
                <a:gd name="T70" fmla="*/ 1016 w 1029"/>
                <a:gd name="T71" fmla="*/ 293 h 355"/>
                <a:gd name="T72" fmla="*/ 996 w 1029"/>
                <a:gd name="T73" fmla="*/ 290 h 355"/>
                <a:gd name="T74" fmla="*/ 977 w 1029"/>
                <a:gd name="T75" fmla="*/ 29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9" h="355">
                  <a:moveTo>
                    <a:pt x="977" y="293"/>
                  </a:moveTo>
                  <a:lnTo>
                    <a:pt x="977" y="293"/>
                  </a:lnTo>
                  <a:lnTo>
                    <a:pt x="912" y="299"/>
                  </a:lnTo>
                  <a:lnTo>
                    <a:pt x="882" y="303"/>
                  </a:lnTo>
                  <a:lnTo>
                    <a:pt x="847" y="299"/>
                  </a:lnTo>
                  <a:lnTo>
                    <a:pt x="847" y="299"/>
                  </a:lnTo>
                  <a:lnTo>
                    <a:pt x="827" y="296"/>
                  </a:lnTo>
                  <a:lnTo>
                    <a:pt x="814" y="290"/>
                  </a:lnTo>
                  <a:lnTo>
                    <a:pt x="801" y="283"/>
                  </a:lnTo>
                  <a:lnTo>
                    <a:pt x="794" y="277"/>
                  </a:lnTo>
                  <a:lnTo>
                    <a:pt x="791" y="270"/>
                  </a:lnTo>
                  <a:lnTo>
                    <a:pt x="794" y="264"/>
                  </a:lnTo>
                  <a:lnTo>
                    <a:pt x="804" y="257"/>
                  </a:lnTo>
                  <a:lnTo>
                    <a:pt x="824" y="254"/>
                  </a:lnTo>
                  <a:lnTo>
                    <a:pt x="824" y="254"/>
                  </a:lnTo>
                  <a:lnTo>
                    <a:pt x="863" y="250"/>
                  </a:lnTo>
                  <a:lnTo>
                    <a:pt x="892" y="244"/>
                  </a:lnTo>
                  <a:lnTo>
                    <a:pt x="905" y="241"/>
                  </a:lnTo>
                  <a:lnTo>
                    <a:pt x="915" y="234"/>
                  </a:lnTo>
                  <a:lnTo>
                    <a:pt x="921" y="228"/>
                  </a:lnTo>
                  <a:lnTo>
                    <a:pt x="928" y="218"/>
                  </a:lnTo>
                  <a:lnTo>
                    <a:pt x="928" y="218"/>
                  </a:lnTo>
                  <a:lnTo>
                    <a:pt x="899" y="221"/>
                  </a:lnTo>
                  <a:lnTo>
                    <a:pt x="869" y="221"/>
                  </a:lnTo>
                  <a:lnTo>
                    <a:pt x="840" y="218"/>
                  </a:lnTo>
                  <a:lnTo>
                    <a:pt x="840" y="218"/>
                  </a:lnTo>
                  <a:lnTo>
                    <a:pt x="804" y="215"/>
                  </a:lnTo>
                  <a:lnTo>
                    <a:pt x="765" y="215"/>
                  </a:lnTo>
                  <a:lnTo>
                    <a:pt x="726" y="221"/>
                  </a:lnTo>
                  <a:lnTo>
                    <a:pt x="710" y="224"/>
                  </a:lnTo>
                  <a:lnTo>
                    <a:pt x="690" y="231"/>
                  </a:lnTo>
                  <a:lnTo>
                    <a:pt x="690" y="231"/>
                  </a:lnTo>
                  <a:lnTo>
                    <a:pt x="680" y="234"/>
                  </a:lnTo>
                  <a:lnTo>
                    <a:pt x="667" y="237"/>
                  </a:lnTo>
                  <a:lnTo>
                    <a:pt x="632" y="231"/>
                  </a:lnTo>
                  <a:lnTo>
                    <a:pt x="583" y="218"/>
                  </a:lnTo>
                  <a:lnTo>
                    <a:pt x="531" y="198"/>
                  </a:lnTo>
                  <a:lnTo>
                    <a:pt x="479" y="176"/>
                  </a:lnTo>
                  <a:lnTo>
                    <a:pt x="427" y="153"/>
                  </a:lnTo>
                  <a:lnTo>
                    <a:pt x="378" y="127"/>
                  </a:lnTo>
                  <a:lnTo>
                    <a:pt x="339" y="101"/>
                  </a:lnTo>
                  <a:lnTo>
                    <a:pt x="339" y="101"/>
                  </a:lnTo>
                  <a:lnTo>
                    <a:pt x="257" y="42"/>
                  </a:lnTo>
                  <a:lnTo>
                    <a:pt x="195" y="0"/>
                  </a:lnTo>
                  <a:lnTo>
                    <a:pt x="195" y="0"/>
                  </a:lnTo>
                  <a:lnTo>
                    <a:pt x="147" y="23"/>
                  </a:lnTo>
                  <a:lnTo>
                    <a:pt x="94" y="45"/>
                  </a:lnTo>
                  <a:lnTo>
                    <a:pt x="46" y="71"/>
                  </a:lnTo>
                  <a:lnTo>
                    <a:pt x="0" y="101"/>
                  </a:lnTo>
                  <a:lnTo>
                    <a:pt x="0" y="101"/>
                  </a:lnTo>
                  <a:lnTo>
                    <a:pt x="111" y="153"/>
                  </a:lnTo>
                  <a:lnTo>
                    <a:pt x="189" y="185"/>
                  </a:lnTo>
                  <a:lnTo>
                    <a:pt x="280" y="221"/>
                  </a:lnTo>
                  <a:lnTo>
                    <a:pt x="374" y="254"/>
                  </a:lnTo>
                  <a:lnTo>
                    <a:pt x="469" y="286"/>
                  </a:lnTo>
                  <a:lnTo>
                    <a:pt x="567" y="312"/>
                  </a:lnTo>
                  <a:lnTo>
                    <a:pt x="612" y="322"/>
                  </a:lnTo>
                  <a:lnTo>
                    <a:pt x="654" y="329"/>
                  </a:lnTo>
                  <a:lnTo>
                    <a:pt x="654" y="329"/>
                  </a:lnTo>
                  <a:lnTo>
                    <a:pt x="684" y="335"/>
                  </a:lnTo>
                  <a:lnTo>
                    <a:pt x="749" y="348"/>
                  </a:lnTo>
                  <a:lnTo>
                    <a:pt x="791" y="351"/>
                  </a:lnTo>
                  <a:lnTo>
                    <a:pt x="827" y="355"/>
                  </a:lnTo>
                  <a:lnTo>
                    <a:pt x="863" y="355"/>
                  </a:lnTo>
                  <a:lnTo>
                    <a:pt x="889" y="351"/>
                  </a:lnTo>
                  <a:lnTo>
                    <a:pt x="889" y="351"/>
                  </a:lnTo>
                  <a:lnTo>
                    <a:pt x="983" y="319"/>
                  </a:lnTo>
                  <a:lnTo>
                    <a:pt x="1029" y="306"/>
                  </a:lnTo>
                  <a:lnTo>
                    <a:pt x="1029" y="306"/>
                  </a:lnTo>
                  <a:lnTo>
                    <a:pt x="1029" y="303"/>
                  </a:lnTo>
                  <a:lnTo>
                    <a:pt x="1022" y="296"/>
                  </a:lnTo>
                  <a:lnTo>
                    <a:pt x="1016" y="293"/>
                  </a:lnTo>
                  <a:lnTo>
                    <a:pt x="1009" y="290"/>
                  </a:lnTo>
                  <a:lnTo>
                    <a:pt x="996" y="290"/>
                  </a:lnTo>
                  <a:lnTo>
                    <a:pt x="977" y="293"/>
                  </a:lnTo>
                  <a:lnTo>
                    <a:pt x="977" y="293"/>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3261444" y="6308030"/>
              <a:ext cx="1281113" cy="696912"/>
            </a:xfrm>
            <a:custGeom>
              <a:avLst/>
              <a:gdLst>
                <a:gd name="T0" fmla="*/ 586 w 807"/>
                <a:gd name="T1" fmla="*/ 91 h 439"/>
                <a:gd name="T2" fmla="*/ 518 w 807"/>
                <a:gd name="T3" fmla="*/ 156 h 439"/>
                <a:gd name="T4" fmla="*/ 430 w 807"/>
                <a:gd name="T5" fmla="*/ 224 h 439"/>
                <a:gd name="T6" fmla="*/ 348 w 807"/>
                <a:gd name="T7" fmla="*/ 273 h 439"/>
                <a:gd name="T8" fmla="*/ 303 w 807"/>
                <a:gd name="T9" fmla="*/ 289 h 439"/>
                <a:gd name="T10" fmla="*/ 293 w 807"/>
                <a:gd name="T11" fmla="*/ 286 h 439"/>
                <a:gd name="T12" fmla="*/ 257 w 807"/>
                <a:gd name="T13" fmla="*/ 283 h 439"/>
                <a:gd name="T14" fmla="*/ 185 w 807"/>
                <a:gd name="T15" fmla="*/ 293 h 439"/>
                <a:gd name="T16" fmla="*/ 153 w 807"/>
                <a:gd name="T17" fmla="*/ 306 h 439"/>
                <a:gd name="T18" fmla="*/ 98 w 807"/>
                <a:gd name="T19" fmla="*/ 322 h 439"/>
                <a:gd name="T20" fmla="*/ 72 w 807"/>
                <a:gd name="T21" fmla="*/ 328 h 439"/>
                <a:gd name="T22" fmla="*/ 88 w 807"/>
                <a:gd name="T23" fmla="*/ 338 h 439"/>
                <a:gd name="T24" fmla="*/ 107 w 807"/>
                <a:gd name="T25" fmla="*/ 341 h 439"/>
                <a:gd name="T26" fmla="*/ 176 w 807"/>
                <a:gd name="T27" fmla="*/ 335 h 439"/>
                <a:gd name="T28" fmla="*/ 192 w 807"/>
                <a:gd name="T29" fmla="*/ 335 h 439"/>
                <a:gd name="T30" fmla="*/ 208 w 807"/>
                <a:gd name="T31" fmla="*/ 341 h 439"/>
                <a:gd name="T32" fmla="*/ 202 w 807"/>
                <a:gd name="T33" fmla="*/ 358 h 439"/>
                <a:gd name="T34" fmla="*/ 182 w 807"/>
                <a:gd name="T35" fmla="*/ 374 h 439"/>
                <a:gd name="T36" fmla="*/ 166 w 807"/>
                <a:gd name="T37" fmla="*/ 380 h 439"/>
                <a:gd name="T38" fmla="*/ 104 w 807"/>
                <a:gd name="T39" fmla="*/ 397 h 439"/>
                <a:gd name="T40" fmla="*/ 42 w 807"/>
                <a:gd name="T41" fmla="*/ 403 h 439"/>
                <a:gd name="T42" fmla="*/ 16 w 807"/>
                <a:gd name="T43" fmla="*/ 410 h 439"/>
                <a:gd name="T44" fmla="*/ 3 w 807"/>
                <a:gd name="T45" fmla="*/ 416 h 439"/>
                <a:gd name="T46" fmla="*/ 0 w 807"/>
                <a:gd name="T47" fmla="*/ 426 h 439"/>
                <a:gd name="T48" fmla="*/ 45 w 807"/>
                <a:gd name="T49" fmla="*/ 429 h 439"/>
                <a:gd name="T50" fmla="*/ 137 w 807"/>
                <a:gd name="T51" fmla="*/ 439 h 439"/>
                <a:gd name="T52" fmla="*/ 192 w 807"/>
                <a:gd name="T53" fmla="*/ 429 h 439"/>
                <a:gd name="T54" fmla="*/ 264 w 807"/>
                <a:gd name="T55" fmla="*/ 406 h 439"/>
                <a:gd name="T56" fmla="*/ 345 w 807"/>
                <a:gd name="T57" fmla="*/ 367 h 439"/>
                <a:gd name="T58" fmla="*/ 404 w 807"/>
                <a:gd name="T59" fmla="*/ 341 h 439"/>
                <a:gd name="T60" fmla="*/ 527 w 807"/>
                <a:gd name="T61" fmla="*/ 276 h 439"/>
                <a:gd name="T62" fmla="*/ 710 w 807"/>
                <a:gd name="T63" fmla="*/ 156 h 439"/>
                <a:gd name="T64" fmla="*/ 807 w 807"/>
                <a:gd name="T65" fmla="*/ 84 h 439"/>
                <a:gd name="T66" fmla="*/ 742 w 807"/>
                <a:gd name="T67" fmla="*/ 35 h 439"/>
                <a:gd name="T68" fmla="*/ 667 w 807"/>
                <a:gd name="T69" fmla="*/ 0 h 439"/>
                <a:gd name="T70" fmla="*/ 628 w 807"/>
                <a:gd name="T71" fmla="*/ 42 h 439"/>
                <a:gd name="T72" fmla="*/ 586 w 807"/>
                <a:gd name="T73" fmla="*/ 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7" h="439">
                  <a:moveTo>
                    <a:pt x="586" y="91"/>
                  </a:moveTo>
                  <a:lnTo>
                    <a:pt x="586" y="91"/>
                  </a:lnTo>
                  <a:lnTo>
                    <a:pt x="557" y="123"/>
                  </a:lnTo>
                  <a:lnTo>
                    <a:pt x="518" y="156"/>
                  </a:lnTo>
                  <a:lnTo>
                    <a:pt x="475" y="192"/>
                  </a:lnTo>
                  <a:lnTo>
                    <a:pt x="430" y="224"/>
                  </a:lnTo>
                  <a:lnTo>
                    <a:pt x="387" y="250"/>
                  </a:lnTo>
                  <a:lnTo>
                    <a:pt x="348" y="273"/>
                  </a:lnTo>
                  <a:lnTo>
                    <a:pt x="316" y="286"/>
                  </a:lnTo>
                  <a:lnTo>
                    <a:pt x="303" y="289"/>
                  </a:lnTo>
                  <a:lnTo>
                    <a:pt x="293" y="286"/>
                  </a:lnTo>
                  <a:lnTo>
                    <a:pt x="293" y="286"/>
                  </a:lnTo>
                  <a:lnTo>
                    <a:pt x="273" y="283"/>
                  </a:lnTo>
                  <a:lnTo>
                    <a:pt x="257" y="283"/>
                  </a:lnTo>
                  <a:lnTo>
                    <a:pt x="221" y="286"/>
                  </a:lnTo>
                  <a:lnTo>
                    <a:pt x="185" y="293"/>
                  </a:lnTo>
                  <a:lnTo>
                    <a:pt x="153" y="306"/>
                  </a:lnTo>
                  <a:lnTo>
                    <a:pt x="153" y="306"/>
                  </a:lnTo>
                  <a:lnTo>
                    <a:pt x="124" y="315"/>
                  </a:lnTo>
                  <a:lnTo>
                    <a:pt x="98" y="322"/>
                  </a:lnTo>
                  <a:lnTo>
                    <a:pt x="72" y="328"/>
                  </a:lnTo>
                  <a:lnTo>
                    <a:pt x="72" y="328"/>
                  </a:lnTo>
                  <a:lnTo>
                    <a:pt x="78" y="335"/>
                  </a:lnTo>
                  <a:lnTo>
                    <a:pt x="88" y="338"/>
                  </a:lnTo>
                  <a:lnTo>
                    <a:pt x="98" y="341"/>
                  </a:lnTo>
                  <a:lnTo>
                    <a:pt x="107" y="341"/>
                  </a:lnTo>
                  <a:lnTo>
                    <a:pt x="140" y="341"/>
                  </a:lnTo>
                  <a:lnTo>
                    <a:pt x="176" y="335"/>
                  </a:lnTo>
                  <a:lnTo>
                    <a:pt x="176" y="335"/>
                  </a:lnTo>
                  <a:lnTo>
                    <a:pt x="192" y="335"/>
                  </a:lnTo>
                  <a:lnTo>
                    <a:pt x="205" y="338"/>
                  </a:lnTo>
                  <a:lnTo>
                    <a:pt x="208" y="341"/>
                  </a:lnTo>
                  <a:lnTo>
                    <a:pt x="208" y="351"/>
                  </a:lnTo>
                  <a:lnTo>
                    <a:pt x="202" y="358"/>
                  </a:lnTo>
                  <a:lnTo>
                    <a:pt x="192" y="364"/>
                  </a:lnTo>
                  <a:lnTo>
                    <a:pt x="182" y="374"/>
                  </a:lnTo>
                  <a:lnTo>
                    <a:pt x="166" y="380"/>
                  </a:lnTo>
                  <a:lnTo>
                    <a:pt x="166" y="380"/>
                  </a:lnTo>
                  <a:lnTo>
                    <a:pt x="133" y="390"/>
                  </a:lnTo>
                  <a:lnTo>
                    <a:pt x="104" y="397"/>
                  </a:lnTo>
                  <a:lnTo>
                    <a:pt x="42" y="403"/>
                  </a:lnTo>
                  <a:lnTo>
                    <a:pt x="42" y="403"/>
                  </a:lnTo>
                  <a:lnTo>
                    <a:pt x="26" y="406"/>
                  </a:lnTo>
                  <a:lnTo>
                    <a:pt x="16" y="410"/>
                  </a:lnTo>
                  <a:lnTo>
                    <a:pt x="6" y="413"/>
                  </a:lnTo>
                  <a:lnTo>
                    <a:pt x="3" y="416"/>
                  </a:lnTo>
                  <a:lnTo>
                    <a:pt x="0" y="423"/>
                  </a:lnTo>
                  <a:lnTo>
                    <a:pt x="0" y="426"/>
                  </a:lnTo>
                  <a:lnTo>
                    <a:pt x="0" y="426"/>
                  </a:lnTo>
                  <a:lnTo>
                    <a:pt x="45" y="429"/>
                  </a:lnTo>
                  <a:lnTo>
                    <a:pt x="137" y="439"/>
                  </a:lnTo>
                  <a:lnTo>
                    <a:pt x="137" y="439"/>
                  </a:lnTo>
                  <a:lnTo>
                    <a:pt x="163" y="436"/>
                  </a:lnTo>
                  <a:lnTo>
                    <a:pt x="192" y="429"/>
                  </a:lnTo>
                  <a:lnTo>
                    <a:pt x="228" y="419"/>
                  </a:lnTo>
                  <a:lnTo>
                    <a:pt x="264" y="406"/>
                  </a:lnTo>
                  <a:lnTo>
                    <a:pt x="322" y="380"/>
                  </a:lnTo>
                  <a:lnTo>
                    <a:pt x="345" y="367"/>
                  </a:lnTo>
                  <a:lnTo>
                    <a:pt x="345" y="367"/>
                  </a:lnTo>
                  <a:lnTo>
                    <a:pt x="404" y="341"/>
                  </a:lnTo>
                  <a:lnTo>
                    <a:pt x="465" y="312"/>
                  </a:lnTo>
                  <a:lnTo>
                    <a:pt x="527" y="276"/>
                  </a:lnTo>
                  <a:lnTo>
                    <a:pt x="589" y="237"/>
                  </a:lnTo>
                  <a:lnTo>
                    <a:pt x="710" y="156"/>
                  </a:lnTo>
                  <a:lnTo>
                    <a:pt x="807" y="84"/>
                  </a:lnTo>
                  <a:lnTo>
                    <a:pt x="807" y="84"/>
                  </a:lnTo>
                  <a:lnTo>
                    <a:pt x="775" y="58"/>
                  </a:lnTo>
                  <a:lnTo>
                    <a:pt x="742" y="35"/>
                  </a:lnTo>
                  <a:lnTo>
                    <a:pt x="706" y="16"/>
                  </a:lnTo>
                  <a:lnTo>
                    <a:pt x="667" y="0"/>
                  </a:lnTo>
                  <a:lnTo>
                    <a:pt x="667" y="0"/>
                  </a:lnTo>
                  <a:lnTo>
                    <a:pt x="628" y="42"/>
                  </a:lnTo>
                  <a:lnTo>
                    <a:pt x="586" y="91"/>
                  </a:lnTo>
                  <a:lnTo>
                    <a:pt x="586" y="91"/>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15" name="Group 5214"/>
          <p:cNvGrpSpPr/>
          <p:nvPr/>
        </p:nvGrpSpPr>
        <p:grpSpPr>
          <a:xfrm>
            <a:off x="4814134" y="4049017"/>
            <a:ext cx="2695575" cy="3273197"/>
            <a:chOff x="3886200" y="3965575"/>
            <a:chExt cx="2695575" cy="3273197"/>
          </a:xfrm>
        </p:grpSpPr>
        <p:sp>
          <p:nvSpPr>
            <p:cNvPr id="5167" name="AutoShape 73"/>
            <p:cNvSpPr>
              <a:spLocks noChangeAspect="1" noChangeArrowheads="1" noTextEdit="1"/>
            </p:cNvSpPr>
            <p:nvPr/>
          </p:nvSpPr>
          <p:spPr bwMode="auto">
            <a:xfrm>
              <a:off x="3886200" y="3965575"/>
              <a:ext cx="2695575"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8" name="Freeform 75"/>
            <p:cNvSpPr>
              <a:spLocks/>
            </p:cNvSpPr>
            <p:nvPr/>
          </p:nvSpPr>
          <p:spPr bwMode="auto">
            <a:xfrm>
              <a:off x="4973638" y="4022725"/>
              <a:ext cx="536575" cy="1114425"/>
            </a:xfrm>
            <a:custGeom>
              <a:avLst/>
              <a:gdLst>
                <a:gd name="T0" fmla="*/ 219 w 338"/>
                <a:gd name="T1" fmla="*/ 407 h 702"/>
                <a:gd name="T2" fmla="*/ 186 w 338"/>
                <a:gd name="T3" fmla="*/ 268 h 702"/>
                <a:gd name="T4" fmla="*/ 152 w 338"/>
                <a:gd name="T5" fmla="*/ 169 h 702"/>
                <a:gd name="T6" fmla="*/ 139 w 338"/>
                <a:gd name="T7" fmla="*/ 136 h 702"/>
                <a:gd name="T8" fmla="*/ 119 w 338"/>
                <a:gd name="T9" fmla="*/ 103 h 702"/>
                <a:gd name="T10" fmla="*/ 70 w 338"/>
                <a:gd name="T11" fmla="*/ 47 h 702"/>
                <a:gd name="T12" fmla="*/ 37 w 338"/>
                <a:gd name="T13" fmla="*/ 27 h 702"/>
                <a:gd name="T14" fmla="*/ 37 w 338"/>
                <a:gd name="T15" fmla="*/ 27 h 702"/>
                <a:gd name="T16" fmla="*/ 7 w 338"/>
                <a:gd name="T17" fmla="*/ 17 h 702"/>
                <a:gd name="T18" fmla="*/ 7 w 338"/>
                <a:gd name="T19" fmla="*/ 17 h 702"/>
                <a:gd name="T20" fmla="*/ 7 w 338"/>
                <a:gd name="T21" fmla="*/ 17 h 702"/>
                <a:gd name="T22" fmla="*/ 3 w 338"/>
                <a:gd name="T23" fmla="*/ 14 h 702"/>
                <a:gd name="T24" fmla="*/ 0 w 338"/>
                <a:gd name="T25" fmla="*/ 14 h 702"/>
                <a:gd name="T26" fmla="*/ 0 w 338"/>
                <a:gd name="T27" fmla="*/ 0 h 702"/>
                <a:gd name="T28" fmla="*/ 3 w 338"/>
                <a:gd name="T29" fmla="*/ 0 h 702"/>
                <a:gd name="T30" fmla="*/ 3 w 338"/>
                <a:gd name="T31" fmla="*/ 0 h 702"/>
                <a:gd name="T32" fmla="*/ 13 w 338"/>
                <a:gd name="T33" fmla="*/ 7 h 702"/>
                <a:gd name="T34" fmla="*/ 13 w 338"/>
                <a:gd name="T35" fmla="*/ 7 h 702"/>
                <a:gd name="T36" fmla="*/ 43 w 338"/>
                <a:gd name="T37" fmla="*/ 17 h 702"/>
                <a:gd name="T38" fmla="*/ 43 w 338"/>
                <a:gd name="T39" fmla="*/ 17 h 702"/>
                <a:gd name="T40" fmla="*/ 76 w 338"/>
                <a:gd name="T41" fmla="*/ 37 h 702"/>
                <a:gd name="T42" fmla="*/ 133 w 338"/>
                <a:gd name="T43" fmla="*/ 96 h 702"/>
                <a:gd name="T44" fmla="*/ 149 w 338"/>
                <a:gd name="T45" fmla="*/ 129 h 702"/>
                <a:gd name="T46" fmla="*/ 166 w 338"/>
                <a:gd name="T47" fmla="*/ 163 h 702"/>
                <a:gd name="T48" fmla="*/ 199 w 338"/>
                <a:gd name="T49" fmla="*/ 268 h 702"/>
                <a:gd name="T50" fmla="*/ 232 w 338"/>
                <a:gd name="T51" fmla="*/ 404 h 702"/>
                <a:gd name="T52" fmla="*/ 232 w 338"/>
                <a:gd name="T53" fmla="*/ 404 h 702"/>
                <a:gd name="T54" fmla="*/ 278 w 338"/>
                <a:gd name="T55" fmla="*/ 553 h 702"/>
                <a:gd name="T56" fmla="*/ 338 w 338"/>
                <a:gd name="T57" fmla="*/ 699 h 702"/>
                <a:gd name="T58" fmla="*/ 325 w 338"/>
                <a:gd name="T59" fmla="*/ 702 h 702"/>
                <a:gd name="T60" fmla="*/ 295 w 338"/>
                <a:gd name="T61" fmla="*/ 629 h 702"/>
                <a:gd name="T62" fmla="*/ 242 w 338"/>
                <a:gd name="T63" fmla="*/ 480 h 702"/>
                <a:gd name="T64" fmla="*/ 219 w 338"/>
                <a:gd name="T65" fmla="*/ 4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8" h="702">
                  <a:moveTo>
                    <a:pt x="219" y="407"/>
                  </a:moveTo>
                  <a:lnTo>
                    <a:pt x="219" y="407"/>
                  </a:lnTo>
                  <a:lnTo>
                    <a:pt x="202" y="338"/>
                  </a:lnTo>
                  <a:lnTo>
                    <a:pt x="186" y="268"/>
                  </a:lnTo>
                  <a:lnTo>
                    <a:pt x="166" y="202"/>
                  </a:lnTo>
                  <a:lnTo>
                    <a:pt x="152" y="169"/>
                  </a:lnTo>
                  <a:lnTo>
                    <a:pt x="139" y="136"/>
                  </a:lnTo>
                  <a:lnTo>
                    <a:pt x="139" y="136"/>
                  </a:lnTo>
                  <a:lnTo>
                    <a:pt x="139" y="136"/>
                  </a:lnTo>
                  <a:lnTo>
                    <a:pt x="119" y="103"/>
                  </a:lnTo>
                  <a:lnTo>
                    <a:pt x="96" y="73"/>
                  </a:lnTo>
                  <a:lnTo>
                    <a:pt x="70" y="47"/>
                  </a:lnTo>
                  <a:lnTo>
                    <a:pt x="53" y="37"/>
                  </a:lnTo>
                  <a:lnTo>
                    <a:pt x="37" y="27"/>
                  </a:lnTo>
                  <a:lnTo>
                    <a:pt x="37" y="27"/>
                  </a:lnTo>
                  <a:lnTo>
                    <a:pt x="37" y="27"/>
                  </a:lnTo>
                  <a:lnTo>
                    <a:pt x="23" y="24"/>
                  </a:lnTo>
                  <a:lnTo>
                    <a:pt x="7" y="17"/>
                  </a:lnTo>
                  <a:lnTo>
                    <a:pt x="7" y="17"/>
                  </a:lnTo>
                  <a:lnTo>
                    <a:pt x="7" y="17"/>
                  </a:lnTo>
                  <a:lnTo>
                    <a:pt x="7" y="17"/>
                  </a:lnTo>
                  <a:lnTo>
                    <a:pt x="7" y="17"/>
                  </a:lnTo>
                  <a:lnTo>
                    <a:pt x="3" y="14"/>
                  </a:lnTo>
                  <a:lnTo>
                    <a:pt x="3" y="14"/>
                  </a:lnTo>
                  <a:lnTo>
                    <a:pt x="3" y="14"/>
                  </a:lnTo>
                  <a:lnTo>
                    <a:pt x="0" y="14"/>
                  </a:lnTo>
                  <a:lnTo>
                    <a:pt x="0" y="14"/>
                  </a:lnTo>
                  <a:lnTo>
                    <a:pt x="0" y="0"/>
                  </a:lnTo>
                  <a:lnTo>
                    <a:pt x="0" y="0"/>
                  </a:lnTo>
                  <a:lnTo>
                    <a:pt x="3" y="0"/>
                  </a:lnTo>
                  <a:lnTo>
                    <a:pt x="3" y="0"/>
                  </a:lnTo>
                  <a:lnTo>
                    <a:pt x="3" y="0"/>
                  </a:lnTo>
                  <a:lnTo>
                    <a:pt x="10" y="4"/>
                  </a:lnTo>
                  <a:lnTo>
                    <a:pt x="13" y="7"/>
                  </a:lnTo>
                  <a:lnTo>
                    <a:pt x="13" y="7"/>
                  </a:lnTo>
                  <a:lnTo>
                    <a:pt x="13" y="7"/>
                  </a:lnTo>
                  <a:lnTo>
                    <a:pt x="27" y="10"/>
                  </a:lnTo>
                  <a:lnTo>
                    <a:pt x="43" y="17"/>
                  </a:lnTo>
                  <a:lnTo>
                    <a:pt x="43" y="17"/>
                  </a:lnTo>
                  <a:lnTo>
                    <a:pt x="43" y="17"/>
                  </a:lnTo>
                  <a:lnTo>
                    <a:pt x="60" y="27"/>
                  </a:lnTo>
                  <a:lnTo>
                    <a:pt x="76" y="37"/>
                  </a:lnTo>
                  <a:lnTo>
                    <a:pt x="106" y="67"/>
                  </a:lnTo>
                  <a:lnTo>
                    <a:pt x="133" y="96"/>
                  </a:lnTo>
                  <a:lnTo>
                    <a:pt x="149" y="129"/>
                  </a:lnTo>
                  <a:lnTo>
                    <a:pt x="149" y="129"/>
                  </a:lnTo>
                  <a:lnTo>
                    <a:pt x="149" y="129"/>
                  </a:lnTo>
                  <a:lnTo>
                    <a:pt x="166" y="163"/>
                  </a:lnTo>
                  <a:lnTo>
                    <a:pt x="179" y="199"/>
                  </a:lnTo>
                  <a:lnTo>
                    <a:pt x="199" y="268"/>
                  </a:lnTo>
                  <a:lnTo>
                    <a:pt x="215" y="335"/>
                  </a:lnTo>
                  <a:lnTo>
                    <a:pt x="232" y="404"/>
                  </a:lnTo>
                  <a:lnTo>
                    <a:pt x="232" y="404"/>
                  </a:lnTo>
                  <a:lnTo>
                    <a:pt x="232" y="404"/>
                  </a:lnTo>
                  <a:lnTo>
                    <a:pt x="255" y="477"/>
                  </a:lnTo>
                  <a:lnTo>
                    <a:pt x="278" y="553"/>
                  </a:lnTo>
                  <a:lnTo>
                    <a:pt x="308" y="626"/>
                  </a:lnTo>
                  <a:lnTo>
                    <a:pt x="338" y="699"/>
                  </a:lnTo>
                  <a:lnTo>
                    <a:pt x="338" y="699"/>
                  </a:lnTo>
                  <a:lnTo>
                    <a:pt x="325" y="702"/>
                  </a:lnTo>
                  <a:lnTo>
                    <a:pt x="325" y="702"/>
                  </a:lnTo>
                  <a:lnTo>
                    <a:pt x="295" y="629"/>
                  </a:lnTo>
                  <a:lnTo>
                    <a:pt x="268" y="556"/>
                  </a:lnTo>
                  <a:lnTo>
                    <a:pt x="242" y="480"/>
                  </a:lnTo>
                  <a:lnTo>
                    <a:pt x="219" y="407"/>
                  </a:lnTo>
                  <a:lnTo>
                    <a:pt x="219" y="4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9" name="Freeform 76"/>
            <p:cNvSpPr>
              <a:spLocks/>
            </p:cNvSpPr>
            <p:nvPr/>
          </p:nvSpPr>
          <p:spPr bwMode="auto">
            <a:xfrm>
              <a:off x="4973638" y="4017963"/>
              <a:ext cx="557213" cy="1098550"/>
            </a:xfrm>
            <a:custGeom>
              <a:avLst/>
              <a:gdLst>
                <a:gd name="T0" fmla="*/ 285 w 351"/>
                <a:gd name="T1" fmla="*/ 563 h 692"/>
                <a:gd name="T2" fmla="*/ 242 w 351"/>
                <a:gd name="T3" fmla="*/ 420 h 692"/>
                <a:gd name="T4" fmla="*/ 242 w 351"/>
                <a:gd name="T5" fmla="*/ 420 h 692"/>
                <a:gd name="T6" fmla="*/ 205 w 351"/>
                <a:gd name="T7" fmla="*/ 285 h 692"/>
                <a:gd name="T8" fmla="*/ 156 w 351"/>
                <a:gd name="T9" fmla="*/ 152 h 692"/>
                <a:gd name="T10" fmla="*/ 156 w 351"/>
                <a:gd name="T11" fmla="*/ 152 h 692"/>
                <a:gd name="T12" fmla="*/ 113 w 351"/>
                <a:gd name="T13" fmla="*/ 73 h 692"/>
                <a:gd name="T14" fmla="*/ 83 w 351"/>
                <a:gd name="T15" fmla="*/ 40 h 692"/>
                <a:gd name="T16" fmla="*/ 46 w 351"/>
                <a:gd name="T17" fmla="*/ 17 h 692"/>
                <a:gd name="T18" fmla="*/ 46 w 351"/>
                <a:gd name="T19" fmla="*/ 17 h 692"/>
                <a:gd name="T20" fmla="*/ 27 w 351"/>
                <a:gd name="T21" fmla="*/ 13 h 692"/>
                <a:gd name="T22" fmla="*/ 27 w 351"/>
                <a:gd name="T23" fmla="*/ 13 h 692"/>
                <a:gd name="T24" fmla="*/ 13 w 351"/>
                <a:gd name="T25" fmla="*/ 13 h 692"/>
                <a:gd name="T26" fmla="*/ 0 w 351"/>
                <a:gd name="T27" fmla="*/ 17 h 692"/>
                <a:gd name="T28" fmla="*/ 0 w 351"/>
                <a:gd name="T29" fmla="*/ 3 h 692"/>
                <a:gd name="T30" fmla="*/ 0 w 351"/>
                <a:gd name="T31" fmla="*/ 3 h 692"/>
                <a:gd name="T32" fmla="*/ 0 w 351"/>
                <a:gd name="T33" fmla="*/ 3 h 692"/>
                <a:gd name="T34" fmla="*/ 3 w 351"/>
                <a:gd name="T35" fmla="*/ 3 h 692"/>
                <a:gd name="T36" fmla="*/ 13 w 351"/>
                <a:gd name="T37" fmla="*/ 0 h 692"/>
                <a:gd name="T38" fmla="*/ 13 w 351"/>
                <a:gd name="T39" fmla="*/ 0 h 692"/>
                <a:gd name="T40" fmla="*/ 27 w 351"/>
                <a:gd name="T41" fmla="*/ 0 h 692"/>
                <a:gd name="T42" fmla="*/ 40 w 351"/>
                <a:gd name="T43" fmla="*/ 0 h 692"/>
                <a:gd name="T44" fmla="*/ 50 w 351"/>
                <a:gd name="T45" fmla="*/ 7 h 692"/>
                <a:gd name="T46" fmla="*/ 73 w 351"/>
                <a:gd name="T47" fmla="*/ 17 h 692"/>
                <a:gd name="T48" fmla="*/ 109 w 351"/>
                <a:gd name="T49" fmla="*/ 46 h 692"/>
                <a:gd name="T50" fmla="*/ 136 w 351"/>
                <a:gd name="T51" fmla="*/ 86 h 692"/>
                <a:gd name="T52" fmla="*/ 169 w 351"/>
                <a:gd name="T53" fmla="*/ 149 h 692"/>
                <a:gd name="T54" fmla="*/ 169 w 351"/>
                <a:gd name="T55" fmla="*/ 149 h 692"/>
                <a:gd name="T56" fmla="*/ 215 w 351"/>
                <a:gd name="T57" fmla="*/ 281 h 692"/>
                <a:gd name="T58" fmla="*/ 255 w 351"/>
                <a:gd name="T59" fmla="*/ 417 h 692"/>
                <a:gd name="T60" fmla="*/ 255 w 351"/>
                <a:gd name="T61" fmla="*/ 417 h 692"/>
                <a:gd name="T62" fmla="*/ 298 w 351"/>
                <a:gd name="T63" fmla="*/ 556 h 692"/>
                <a:gd name="T64" fmla="*/ 298 w 351"/>
                <a:gd name="T65" fmla="*/ 556 h 692"/>
                <a:gd name="T66" fmla="*/ 351 w 351"/>
                <a:gd name="T67" fmla="*/ 685 h 692"/>
                <a:gd name="T68" fmla="*/ 341 w 351"/>
                <a:gd name="T69" fmla="*/ 692 h 692"/>
                <a:gd name="T70" fmla="*/ 311 w 351"/>
                <a:gd name="T71" fmla="*/ 626 h 692"/>
                <a:gd name="T72" fmla="*/ 285 w 351"/>
                <a:gd name="T73" fmla="*/ 56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1" h="692">
                  <a:moveTo>
                    <a:pt x="285" y="563"/>
                  </a:moveTo>
                  <a:lnTo>
                    <a:pt x="285" y="563"/>
                  </a:lnTo>
                  <a:lnTo>
                    <a:pt x="262" y="490"/>
                  </a:lnTo>
                  <a:lnTo>
                    <a:pt x="242" y="420"/>
                  </a:lnTo>
                  <a:lnTo>
                    <a:pt x="242" y="420"/>
                  </a:lnTo>
                  <a:lnTo>
                    <a:pt x="242" y="420"/>
                  </a:lnTo>
                  <a:lnTo>
                    <a:pt x="225" y="354"/>
                  </a:lnTo>
                  <a:lnTo>
                    <a:pt x="205" y="285"/>
                  </a:lnTo>
                  <a:lnTo>
                    <a:pt x="182" y="219"/>
                  </a:lnTo>
                  <a:lnTo>
                    <a:pt x="156" y="152"/>
                  </a:lnTo>
                  <a:lnTo>
                    <a:pt x="156" y="152"/>
                  </a:lnTo>
                  <a:lnTo>
                    <a:pt x="156" y="152"/>
                  </a:lnTo>
                  <a:lnTo>
                    <a:pt x="136" y="113"/>
                  </a:lnTo>
                  <a:lnTo>
                    <a:pt x="113" y="73"/>
                  </a:lnTo>
                  <a:lnTo>
                    <a:pt x="99" y="56"/>
                  </a:lnTo>
                  <a:lnTo>
                    <a:pt x="83" y="40"/>
                  </a:lnTo>
                  <a:lnTo>
                    <a:pt x="66" y="27"/>
                  </a:lnTo>
                  <a:lnTo>
                    <a:pt x="46" y="17"/>
                  </a:lnTo>
                  <a:lnTo>
                    <a:pt x="46" y="17"/>
                  </a:lnTo>
                  <a:lnTo>
                    <a:pt x="46" y="17"/>
                  </a:lnTo>
                  <a:lnTo>
                    <a:pt x="37" y="13"/>
                  </a:lnTo>
                  <a:lnTo>
                    <a:pt x="27" y="13"/>
                  </a:lnTo>
                  <a:lnTo>
                    <a:pt x="27" y="13"/>
                  </a:lnTo>
                  <a:lnTo>
                    <a:pt x="27" y="13"/>
                  </a:lnTo>
                  <a:lnTo>
                    <a:pt x="13" y="13"/>
                  </a:lnTo>
                  <a:lnTo>
                    <a:pt x="13" y="13"/>
                  </a:lnTo>
                  <a:lnTo>
                    <a:pt x="13" y="13"/>
                  </a:lnTo>
                  <a:lnTo>
                    <a:pt x="0" y="17"/>
                  </a:lnTo>
                  <a:lnTo>
                    <a:pt x="0" y="17"/>
                  </a:lnTo>
                  <a:lnTo>
                    <a:pt x="0" y="3"/>
                  </a:lnTo>
                  <a:lnTo>
                    <a:pt x="0" y="3"/>
                  </a:lnTo>
                  <a:lnTo>
                    <a:pt x="0" y="3"/>
                  </a:lnTo>
                  <a:lnTo>
                    <a:pt x="0" y="3"/>
                  </a:lnTo>
                  <a:lnTo>
                    <a:pt x="0" y="3"/>
                  </a:lnTo>
                  <a:lnTo>
                    <a:pt x="3" y="3"/>
                  </a:lnTo>
                  <a:lnTo>
                    <a:pt x="3" y="3"/>
                  </a:lnTo>
                  <a:lnTo>
                    <a:pt x="3" y="3"/>
                  </a:lnTo>
                  <a:lnTo>
                    <a:pt x="13" y="0"/>
                  </a:lnTo>
                  <a:lnTo>
                    <a:pt x="13" y="0"/>
                  </a:lnTo>
                  <a:lnTo>
                    <a:pt x="13" y="0"/>
                  </a:lnTo>
                  <a:lnTo>
                    <a:pt x="27" y="0"/>
                  </a:lnTo>
                  <a:lnTo>
                    <a:pt x="27" y="0"/>
                  </a:lnTo>
                  <a:lnTo>
                    <a:pt x="27" y="0"/>
                  </a:lnTo>
                  <a:lnTo>
                    <a:pt x="40" y="0"/>
                  </a:lnTo>
                  <a:lnTo>
                    <a:pt x="50" y="7"/>
                  </a:lnTo>
                  <a:lnTo>
                    <a:pt x="50" y="7"/>
                  </a:lnTo>
                  <a:lnTo>
                    <a:pt x="50" y="7"/>
                  </a:lnTo>
                  <a:lnTo>
                    <a:pt x="73" y="17"/>
                  </a:lnTo>
                  <a:lnTo>
                    <a:pt x="93" y="30"/>
                  </a:lnTo>
                  <a:lnTo>
                    <a:pt x="109" y="46"/>
                  </a:lnTo>
                  <a:lnTo>
                    <a:pt x="123" y="66"/>
                  </a:lnTo>
                  <a:lnTo>
                    <a:pt x="136" y="86"/>
                  </a:lnTo>
                  <a:lnTo>
                    <a:pt x="149" y="106"/>
                  </a:lnTo>
                  <a:lnTo>
                    <a:pt x="169" y="149"/>
                  </a:lnTo>
                  <a:lnTo>
                    <a:pt x="169" y="149"/>
                  </a:lnTo>
                  <a:lnTo>
                    <a:pt x="169" y="149"/>
                  </a:lnTo>
                  <a:lnTo>
                    <a:pt x="192" y="215"/>
                  </a:lnTo>
                  <a:lnTo>
                    <a:pt x="215" y="281"/>
                  </a:lnTo>
                  <a:lnTo>
                    <a:pt x="235" y="348"/>
                  </a:lnTo>
                  <a:lnTo>
                    <a:pt x="255" y="417"/>
                  </a:lnTo>
                  <a:lnTo>
                    <a:pt x="255" y="417"/>
                  </a:lnTo>
                  <a:lnTo>
                    <a:pt x="255" y="417"/>
                  </a:lnTo>
                  <a:lnTo>
                    <a:pt x="272" y="487"/>
                  </a:lnTo>
                  <a:lnTo>
                    <a:pt x="298" y="556"/>
                  </a:lnTo>
                  <a:lnTo>
                    <a:pt x="298" y="556"/>
                  </a:lnTo>
                  <a:lnTo>
                    <a:pt x="298" y="556"/>
                  </a:lnTo>
                  <a:lnTo>
                    <a:pt x="325" y="622"/>
                  </a:lnTo>
                  <a:lnTo>
                    <a:pt x="351" y="685"/>
                  </a:lnTo>
                  <a:lnTo>
                    <a:pt x="351" y="685"/>
                  </a:lnTo>
                  <a:lnTo>
                    <a:pt x="341" y="692"/>
                  </a:lnTo>
                  <a:lnTo>
                    <a:pt x="341" y="692"/>
                  </a:lnTo>
                  <a:lnTo>
                    <a:pt x="311" y="626"/>
                  </a:lnTo>
                  <a:lnTo>
                    <a:pt x="285" y="563"/>
                  </a:lnTo>
                  <a:lnTo>
                    <a:pt x="285" y="5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0" name="Freeform 77"/>
            <p:cNvSpPr>
              <a:spLocks noEditPoints="1"/>
            </p:cNvSpPr>
            <p:nvPr/>
          </p:nvSpPr>
          <p:spPr bwMode="auto">
            <a:xfrm>
              <a:off x="4957763" y="4006850"/>
              <a:ext cx="657225" cy="1130300"/>
            </a:xfrm>
            <a:custGeom>
              <a:avLst/>
              <a:gdLst>
                <a:gd name="T0" fmla="*/ 348 w 414"/>
                <a:gd name="T1" fmla="*/ 599 h 712"/>
                <a:gd name="T2" fmla="*/ 288 w 414"/>
                <a:gd name="T3" fmla="*/ 480 h 712"/>
                <a:gd name="T4" fmla="*/ 288 w 414"/>
                <a:gd name="T5" fmla="*/ 480 h 712"/>
                <a:gd name="T6" fmla="*/ 232 w 414"/>
                <a:gd name="T7" fmla="*/ 325 h 712"/>
                <a:gd name="T8" fmla="*/ 232 w 414"/>
                <a:gd name="T9" fmla="*/ 325 h 712"/>
                <a:gd name="T10" fmla="*/ 192 w 414"/>
                <a:gd name="T11" fmla="*/ 192 h 712"/>
                <a:gd name="T12" fmla="*/ 192 w 414"/>
                <a:gd name="T13" fmla="*/ 192 h 712"/>
                <a:gd name="T14" fmla="*/ 162 w 414"/>
                <a:gd name="T15" fmla="*/ 120 h 712"/>
                <a:gd name="T16" fmla="*/ 136 w 414"/>
                <a:gd name="T17" fmla="*/ 73 h 712"/>
                <a:gd name="T18" fmla="*/ 96 w 414"/>
                <a:gd name="T19" fmla="*/ 40 h 712"/>
                <a:gd name="T20" fmla="*/ 76 w 414"/>
                <a:gd name="T21" fmla="*/ 27 h 712"/>
                <a:gd name="T22" fmla="*/ 50 w 414"/>
                <a:gd name="T23" fmla="*/ 17 h 712"/>
                <a:gd name="T24" fmla="*/ 23 w 414"/>
                <a:gd name="T25" fmla="*/ 14 h 712"/>
                <a:gd name="T26" fmla="*/ 17 w 414"/>
                <a:gd name="T27" fmla="*/ 17 h 712"/>
                <a:gd name="T28" fmla="*/ 7 w 414"/>
                <a:gd name="T29" fmla="*/ 17 h 712"/>
                <a:gd name="T30" fmla="*/ 0 w 414"/>
                <a:gd name="T31" fmla="*/ 7 h 712"/>
                <a:gd name="T32" fmla="*/ 23 w 414"/>
                <a:gd name="T33" fmla="*/ 0 h 712"/>
                <a:gd name="T34" fmla="*/ 23 w 414"/>
                <a:gd name="T35" fmla="*/ 0 h 712"/>
                <a:gd name="T36" fmla="*/ 53 w 414"/>
                <a:gd name="T37" fmla="*/ 7 h 712"/>
                <a:gd name="T38" fmla="*/ 80 w 414"/>
                <a:gd name="T39" fmla="*/ 14 h 712"/>
                <a:gd name="T40" fmla="*/ 103 w 414"/>
                <a:gd name="T41" fmla="*/ 27 h 712"/>
                <a:gd name="T42" fmla="*/ 146 w 414"/>
                <a:gd name="T43" fmla="*/ 67 h 712"/>
                <a:gd name="T44" fmla="*/ 176 w 414"/>
                <a:gd name="T45" fmla="*/ 113 h 712"/>
                <a:gd name="T46" fmla="*/ 205 w 414"/>
                <a:gd name="T47" fmla="*/ 189 h 712"/>
                <a:gd name="T48" fmla="*/ 205 w 414"/>
                <a:gd name="T49" fmla="*/ 189 h 712"/>
                <a:gd name="T50" fmla="*/ 245 w 414"/>
                <a:gd name="T51" fmla="*/ 321 h 712"/>
                <a:gd name="T52" fmla="*/ 245 w 414"/>
                <a:gd name="T53" fmla="*/ 321 h 712"/>
                <a:gd name="T54" fmla="*/ 301 w 414"/>
                <a:gd name="T55" fmla="*/ 474 h 712"/>
                <a:gd name="T56" fmla="*/ 301 w 414"/>
                <a:gd name="T57" fmla="*/ 474 h 712"/>
                <a:gd name="T58" fmla="*/ 358 w 414"/>
                <a:gd name="T59" fmla="*/ 593 h 712"/>
                <a:gd name="T60" fmla="*/ 358 w 414"/>
                <a:gd name="T61" fmla="*/ 593 h 712"/>
                <a:gd name="T62" fmla="*/ 414 w 414"/>
                <a:gd name="T63" fmla="*/ 705 h 712"/>
                <a:gd name="T64" fmla="*/ 401 w 414"/>
                <a:gd name="T65" fmla="*/ 712 h 712"/>
                <a:gd name="T66" fmla="*/ 348 w 414"/>
                <a:gd name="T67" fmla="*/ 599 h 712"/>
                <a:gd name="T68" fmla="*/ 7 w 414"/>
                <a:gd name="T69" fmla="*/ 17 h 712"/>
                <a:gd name="T70" fmla="*/ 7 w 414"/>
                <a:gd name="T71" fmla="*/ 17 h 712"/>
                <a:gd name="T72" fmla="*/ 7 w 414"/>
                <a:gd name="T73" fmla="*/ 1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712">
                  <a:moveTo>
                    <a:pt x="348" y="599"/>
                  </a:moveTo>
                  <a:lnTo>
                    <a:pt x="348" y="599"/>
                  </a:lnTo>
                  <a:lnTo>
                    <a:pt x="318" y="540"/>
                  </a:lnTo>
                  <a:lnTo>
                    <a:pt x="288" y="480"/>
                  </a:lnTo>
                  <a:lnTo>
                    <a:pt x="288" y="480"/>
                  </a:lnTo>
                  <a:lnTo>
                    <a:pt x="288" y="480"/>
                  </a:lnTo>
                  <a:lnTo>
                    <a:pt x="258" y="401"/>
                  </a:lnTo>
                  <a:lnTo>
                    <a:pt x="232" y="325"/>
                  </a:lnTo>
                  <a:lnTo>
                    <a:pt x="232" y="325"/>
                  </a:lnTo>
                  <a:lnTo>
                    <a:pt x="232" y="325"/>
                  </a:lnTo>
                  <a:lnTo>
                    <a:pt x="212" y="259"/>
                  </a:lnTo>
                  <a:lnTo>
                    <a:pt x="192" y="192"/>
                  </a:lnTo>
                  <a:lnTo>
                    <a:pt x="192" y="192"/>
                  </a:lnTo>
                  <a:lnTo>
                    <a:pt x="192" y="192"/>
                  </a:lnTo>
                  <a:lnTo>
                    <a:pt x="176" y="143"/>
                  </a:lnTo>
                  <a:lnTo>
                    <a:pt x="162" y="120"/>
                  </a:lnTo>
                  <a:lnTo>
                    <a:pt x="149" y="96"/>
                  </a:lnTo>
                  <a:lnTo>
                    <a:pt x="136" y="73"/>
                  </a:lnTo>
                  <a:lnTo>
                    <a:pt x="116" y="53"/>
                  </a:lnTo>
                  <a:lnTo>
                    <a:pt x="96" y="40"/>
                  </a:lnTo>
                  <a:lnTo>
                    <a:pt x="76" y="27"/>
                  </a:lnTo>
                  <a:lnTo>
                    <a:pt x="76" y="27"/>
                  </a:lnTo>
                  <a:lnTo>
                    <a:pt x="76" y="27"/>
                  </a:lnTo>
                  <a:lnTo>
                    <a:pt x="50" y="17"/>
                  </a:lnTo>
                  <a:lnTo>
                    <a:pt x="23" y="14"/>
                  </a:lnTo>
                  <a:lnTo>
                    <a:pt x="23" y="14"/>
                  </a:lnTo>
                  <a:lnTo>
                    <a:pt x="23" y="14"/>
                  </a:lnTo>
                  <a:lnTo>
                    <a:pt x="17" y="17"/>
                  </a:lnTo>
                  <a:lnTo>
                    <a:pt x="7" y="17"/>
                  </a:lnTo>
                  <a:lnTo>
                    <a:pt x="7" y="17"/>
                  </a:lnTo>
                  <a:lnTo>
                    <a:pt x="0" y="7"/>
                  </a:lnTo>
                  <a:lnTo>
                    <a:pt x="0" y="7"/>
                  </a:lnTo>
                  <a:lnTo>
                    <a:pt x="13" y="4"/>
                  </a:lnTo>
                  <a:lnTo>
                    <a:pt x="23" y="0"/>
                  </a:lnTo>
                  <a:lnTo>
                    <a:pt x="23" y="0"/>
                  </a:lnTo>
                  <a:lnTo>
                    <a:pt x="23" y="0"/>
                  </a:lnTo>
                  <a:lnTo>
                    <a:pt x="40" y="4"/>
                  </a:lnTo>
                  <a:lnTo>
                    <a:pt x="53" y="7"/>
                  </a:lnTo>
                  <a:lnTo>
                    <a:pt x="80" y="14"/>
                  </a:lnTo>
                  <a:lnTo>
                    <a:pt x="80" y="14"/>
                  </a:lnTo>
                  <a:lnTo>
                    <a:pt x="80" y="14"/>
                  </a:lnTo>
                  <a:lnTo>
                    <a:pt x="103" y="27"/>
                  </a:lnTo>
                  <a:lnTo>
                    <a:pt x="126" y="47"/>
                  </a:lnTo>
                  <a:lnTo>
                    <a:pt x="146" y="67"/>
                  </a:lnTo>
                  <a:lnTo>
                    <a:pt x="162" y="90"/>
                  </a:lnTo>
                  <a:lnTo>
                    <a:pt x="176" y="113"/>
                  </a:lnTo>
                  <a:lnTo>
                    <a:pt x="186" y="139"/>
                  </a:lnTo>
                  <a:lnTo>
                    <a:pt x="205" y="189"/>
                  </a:lnTo>
                  <a:lnTo>
                    <a:pt x="205" y="189"/>
                  </a:lnTo>
                  <a:lnTo>
                    <a:pt x="205" y="189"/>
                  </a:lnTo>
                  <a:lnTo>
                    <a:pt x="225" y="255"/>
                  </a:lnTo>
                  <a:lnTo>
                    <a:pt x="245" y="321"/>
                  </a:lnTo>
                  <a:lnTo>
                    <a:pt x="245" y="321"/>
                  </a:lnTo>
                  <a:lnTo>
                    <a:pt x="245" y="321"/>
                  </a:lnTo>
                  <a:lnTo>
                    <a:pt x="272" y="398"/>
                  </a:lnTo>
                  <a:lnTo>
                    <a:pt x="301" y="474"/>
                  </a:lnTo>
                  <a:lnTo>
                    <a:pt x="301" y="474"/>
                  </a:lnTo>
                  <a:lnTo>
                    <a:pt x="301" y="474"/>
                  </a:lnTo>
                  <a:lnTo>
                    <a:pt x="328" y="533"/>
                  </a:lnTo>
                  <a:lnTo>
                    <a:pt x="358" y="593"/>
                  </a:lnTo>
                  <a:lnTo>
                    <a:pt x="358" y="593"/>
                  </a:lnTo>
                  <a:lnTo>
                    <a:pt x="358" y="593"/>
                  </a:lnTo>
                  <a:lnTo>
                    <a:pt x="414" y="705"/>
                  </a:lnTo>
                  <a:lnTo>
                    <a:pt x="414" y="705"/>
                  </a:lnTo>
                  <a:lnTo>
                    <a:pt x="401" y="712"/>
                  </a:lnTo>
                  <a:lnTo>
                    <a:pt x="401" y="712"/>
                  </a:lnTo>
                  <a:lnTo>
                    <a:pt x="348" y="599"/>
                  </a:lnTo>
                  <a:lnTo>
                    <a:pt x="348" y="599"/>
                  </a:lnTo>
                  <a:close/>
                  <a:moveTo>
                    <a:pt x="7" y="17"/>
                  </a:moveTo>
                  <a:lnTo>
                    <a:pt x="7" y="17"/>
                  </a:lnTo>
                  <a:lnTo>
                    <a:pt x="7" y="17"/>
                  </a:lnTo>
                  <a:lnTo>
                    <a:pt x="7" y="17"/>
                  </a:lnTo>
                  <a:lnTo>
                    <a:pt x="7" y="17"/>
                  </a:lnTo>
                  <a:lnTo>
                    <a:pt x="7" y="17"/>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1" name="Freeform 78"/>
            <p:cNvSpPr>
              <a:spLocks noEditPoints="1"/>
            </p:cNvSpPr>
            <p:nvPr/>
          </p:nvSpPr>
          <p:spPr bwMode="auto">
            <a:xfrm>
              <a:off x="4937125" y="4017963"/>
              <a:ext cx="666750" cy="1077913"/>
            </a:xfrm>
            <a:custGeom>
              <a:avLst/>
              <a:gdLst>
                <a:gd name="T0" fmla="*/ 364 w 420"/>
                <a:gd name="T1" fmla="*/ 563 h 679"/>
                <a:gd name="T2" fmla="*/ 298 w 420"/>
                <a:gd name="T3" fmla="*/ 397 h 679"/>
                <a:gd name="T4" fmla="*/ 242 w 420"/>
                <a:gd name="T5" fmla="*/ 232 h 679"/>
                <a:gd name="T6" fmla="*/ 242 w 420"/>
                <a:gd name="T7" fmla="*/ 232 h 679"/>
                <a:gd name="T8" fmla="*/ 199 w 420"/>
                <a:gd name="T9" fmla="*/ 139 h 679"/>
                <a:gd name="T10" fmla="*/ 182 w 420"/>
                <a:gd name="T11" fmla="*/ 109 h 679"/>
                <a:gd name="T12" fmla="*/ 159 w 420"/>
                <a:gd name="T13" fmla="*/ 76 h 679"/>
                <a:gd name="T14" fmla="*/ 132 w 420"/>
                <a:gd name="T15" fmla="*/ 50 h 679"/>
                <a:gd name="T16" fmla="*/ 99 w 420"/>
                <a:gd name="T17" fmla="*/ 30 h 679"/>
                <a:gd name="T18" fmla="*/ 60 w 420"/>
                <a:gd name="T19" fmla="*/ 20 h 679"/>
                <a:gd name="T20" fmla="*/ 60 w 420"/>
                <a:gd name="T21" fmla="*/ 20 h 679"/>
                <a:gd name="T22" fmla="*/ 26 w 420"/>
                <a:gd name="T23" fmla="*/ 13 h 679"/>
                <a:gd name="T24" fmla="*/ 20 w 420"/>
                <a:gd name="T25" fmla="*/ 17 h 679"/>
                <a:gd name="T26" fmla="*/ 20 w 420"/>
                <a:gd name="T27" fmla="*/ 17 h 679"/>
                <a:gd name="T28" fmla="*/ 3 w 420"/>
                <a:gd name="T29" fmla="*/ 20 h 679"/>
                <a:gd name="T30" fmla="*/ 0 w 420"/>
                <a:gd name="T31" fmla="*/ 7 h 679"/>
                <a:gd name="T32" fmla="*/ 20 w 420"/>
                <a:gd name="T33" fmla="*/ 3 h 679"/>
                <a:gd name="T34" fmla="*/ 26 w 420"/>
                <a:gd name="T35" fmla="*/ 0 h 679"/>
                <a:gd name="T36" fmla="*/ 26 w 420"/>
                <a:gd name="T37" fmla="*/ 0 h 679"/>
                <a:gd name="T38" fmla="*/ 63 w 420"/>
                <a:gd name="T39" fmla="*/ 7 h 679"/>
                <a:gd name="T40" fmla="*/ 83 w 420"/>
                <a:gd name="T41" fmla="*/ 10 h 679"/>
                <a:gd name="T42" fmla="*/ 122 w 420"/>
                <a:gd name="T43" fmla="*/ 30 h 679"/>
                <a:gd name="T44" fmla="*/ 156 w 420"/>
                <a:gd name="T45" fmla="*/ 53 h 679"/>
                <a:gd name="T46" fmla="*/ 182 w 420"/>
                <a:gd name="T47" fmla="*/ 86 h 679"/>
                <a:gd name="T48" fmla="*/ 195 w 420"/>
                <a:gd name="T49" fmla="*/ 103 h 679"/>
                <a:gd name="T50" fmla="*/ 212 w 420"/>
                <a:gd name="T51" fmla="*/ 132 h 679"/>
                <a:gd name="T52" fmla="*/ 252 w 420"/>
                <a:gd name="T53" fmla="*/ 228 h 679"/>
                <a:gd name="T54" fmla="*/ 252 w 420"/>
                <a:gd name="T55" fmla="*/ 228 h 679"/>
                <a:gd name="T56" fmla="*/ 311 w 420"/>
                <a:gd name="T57" fmla="*/ 394 h 679"/>
                <a:gd name="T58" fmla="*/ 377 w 420"/>
                <a:gd name="T59" fmla="*/ 556 h 679"/>
                <a:gd name="T60" fmla="*/ 377 w 420"/>
                <a:gd name="T61" fmla="*/ 556 h 679"/>
                <a:gd name="T62" fmla="*/ 420 w 420"/>
                <a:gd name="T63" fmla="*/ 675 h 679"/>
                <a:gd name="T64" fmla="*/ 407 w 420"/>
                <a:gd name="T65" fmla="*/ 679 h 679"/>
                <a:gd name="T66" fmla="*/ 364 w 420"/>
                <a:gd name="T67" fmla="*/ 563 h 679"/>
                <a:gd name="T68" fmla="*/ 3 w 420"/>
                <a:gd name="T69" fmla="*/ 20 h 679"/>
                <a:gd name="T70" fmla="*/ 3 w 420"/>
                <a:gd name="T71" fmla="*/ 20 h 679"/>
                <a:gd name="T72" fmla="*/ 3 w 420"/>
                <a:gd name="T73" fmla="*/ 2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679">
                  <a:moveTo>
                    <a:pt x="364" y="563"/>
                  </a:moveTo>
                  <a:lnTo>
                    <a:pt x="364" y="563"/>
                  </a:lnTo>
                  <a:lnTo>
                    <a:pt x="298" y="397"/>
                  </a:lnTo>
                  <a:lnTo>
                    <a:pt x="298" y="397"/>
                  </a:lnTo>
                  <a:lnTo>
                    <a:pt x="298" y="397"/>
                  </a:lnTo>
                  <a:lnTo>
                    <a:pt x="242" y="232"/>
                  </a:lnTo>
                  <a:lnTo>
                    <a:pt x="242" y="232"/>
                  </a:lnTo>
                  <a:lnTo>
                    <a:pt x="242" y="232"/>
                  </a:lnTo>
                  <a:lnTo>
                    <a:pt x="215" y="169"/>
                  </a:lnTo>
                  <a:lnTo>
                    <a:pt x="199" y="139"/>
                  </a:lnTo>
                  <a:lnTo>
                    <a:pt x="182" y="109"/>
                  </a:lnTo>
                  <a:lnTo>
                    <a:pt x="182" y="109"/>
                  </a:lnTo>
                  <a:lnTo>
                    <a:pt x="182" y="109"/>
                  </a:lnTo>
                  <a:lnTo>
                    <a:pt x="159" y="76"/>
                  </a:lnTo>
                  <a:lnTo>
                    <a:pt x="146" y="63"/>
                  </a:lnTo>
                  <a:lnTo>
                    <a:pt x="132" y="50"/>
                  </a:lnTo>
                  <a:lnTo>
                    <a:pt x="116" y="40"/>
                  </a:lnTo>
                  <a:lnTo>
                    <a:pt x="99" y="30"/>
                  </a:lnTo>
                  <a:lnTo>
                    <a:pt x="79" y="23"/>
                  </a:lnTo>
                  <a:lnTo>
                    <a:pt x="60" y="20"/>
                  </a:lnTo>
                  <a:lnTo>
                    <a:pt x="60" y="20"/>
                  </a:lnTo>
                  <a:lnTo>
                    <a:pt x="60" y="20"/>
                  </a:lnTo>
                  <a:lnTo>
                    <a:pt x="26" y="13"/>
                  </a:lnTo>
                  <a:lnTo>
                    <a:pt x="26" y="13"/>
                  </a:lnTo>
                  <a:lnTo>
                    <a:pt x="26" y="13"/>
                  </a:lnTo>
                  <a:lnTo>
                    <a:pt x="20" y="17"/>
                  </a:lnTo>
                  <a:lnTo>
                    <a:pt x="20" y="17"/>
                  </a:lnTo>
                  <a:lnTo>
                    <a:pt x="20" y="17"/>
                  </a:lnTo>
                  <a:lnTo>
                    <a:pt x="3" y="20"/>
                  </a:lnTo>
                  <a:lnTo>
                    <a:pt x="3" y="20"/>
                  </a:lnTo>
                  <a:lnTo>
                    <a:pt x="0" y="7"/>
                  </a:lnTo>
                  <a:lnTo>
                    <a:pt x="0" y="7"/>
                  </a:lnTo>
                  <a:lnTo>
                    <a:pt x="20" y="3"/>
                  </a:lnTo>
                  <a:lnTo>
                    <a:pt x="20" y="3"/>
                  </a:lnTo>
                  <a:lnTo>
                    <a:pt x="20" y="3"/>
                  </a:lnTo>
                  <a:lnTo>
                    <a:pt x="26" y="0"/>
                  </a:lnTo>
                  <a:lnTo>
                    <a:pt x="26" y="0"/>
                  </a:lnTo>
                  <a:lnTo>
                    <a:pt x="26" y="0"/>
                  </a:lnTo>
                  <a:lnTo>
                    <a:pt x="63" y="7"/>
                  </a:lnTo>
                  <a:lnTo>
                    <a:pt x="63" y="7"/>
                  </a:lnTo>
                  <a:lnTo>
                    <a:pt x="63" y="7"/>
                  </a:lnTo>
                  <a:lnTo>
                    <a:pt x="83" y="10"/>
                  </a:lnTo>
                  <a:lnTo>
                    <a:pt x="103" y="20"/>
                  </a:lnTo>
                  <a:lnTo>
                    <a:pt x="122" y="30"/>
                  </a:lnTo>
                  <a:lnTo>
                    <a:pt x="139" y="40"/>
                  </a:lnTo>
                  <a:lnTo>
                    <a:pt x="156" y="53"/>
                  </a:lnTo>
                  <a:lnTo>
                    <a:pt x="169" y="70"/>
                  </a:lnTo>
                  <a:lnTo>
                    <a:pt x="182" y="86"/>
                  </a:lnTo>
                  <a:lnTo>
                    <a:pt x="195" y="103"/>
                  </a:lnTo>
                  <a:lnTo>
                    <a:pt x="195" y="103"/>
                  </a:lnTo>
                  <a:lnTo>
                    <a:pt x="195" y="103"/>
                  </a:lnTo>
                  <a:lnTo>
                    <a:pt x="212" y="132"/>
                  </a:lnTo>
                  <a:lnTo>
                    <a:pt x="228" y="166"/>
                  </a:lnTo>
                  <a:lnTo>
                    <a:pt x="252" y="228"/>
                  </a:lnTo>
                  <a:lnTo>
                    <a:pt x="252" y="228"/>
                  </a:lnTo>
                  <a:lnTo>
                    <a:pt x="252" y="228"/>
                  </a:lnTo>
                  <a:lnTo>
                    <a:pt x="311" y="394"/>
                  </a:lnTo>
                  <a:lnTo>
                    <a:pt x="311" y="394"/>
                  </a:lnTo>
                  <a:lnTo>
                    <a:pt x="311" y="394"/>
                  </a:lnTo>
                  <a:lnTo>
                    <a:pt x="377" y="556"/>
                  </a:lnTo>
                  <a:lnTo>
                    <a:pt x="377" y="556"/>
                  </a:lnTo>
                  <a:lnTo>
                    <a:pt x="377" y="556"/>
                  </a:lnTo>
                  <a:lnTo>
                    <a:pt x="420" y="675"/>
                  </a:lnTo>
                  <a:lnTo>
                    <a:pt x="420" y="675"/>
                  </a:lnTo>
                  <a:lnTo>
                    <a:pt x="407" y="679"/>
                  </a:lnTo>
                  <a:lnTo>
                    <a:pt x="407" y="679"/>
                  </a:lnTo>
                  <a:lnTo>
                    <a:pt x="364" y="563"/>
                  </a:lnTo>
                  <a:lnTo>
                    <a:pt x="364" y="563"/>
                  </a:lnTo>
                  <a:close/>
                  <a:moveTo>
                    <a:pt x="3" y="20"/>
                  </a:moveTo>
                  <a:lnTo>
                    <a:pt x="3" y="20"/>
                  </a:lnTo>
                  <a:lnTo>
                    <a:pt x="3" y="20"/>
                  </a:lnTo>
                  <a:lnTo>
                    <a:pt x="3" y="20"/>
                  </a:lnTo>
                  <a:lnTo>
                    <a:pt x="3" y="20"/>
                  </a:lnTo>
                  <a:lnTo>
                    <a:pt x="3" y="20"/>
                  </a:ln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2" name="Freeform 79"/>
            <p:cNvSpPr>
              <a:spLocks/>
            </p:cNvSpPr>
            <p:nvPr/>
          </p:nvSpPr>
          <p:spPr bwMode="auto">
            <a:xfrm>
              <a:off x="4994275" y="4065588"/>
              <a:ext cx="463550" cy="1039813"/>
            </a:xfrm>
            <a:custGeom>
              <a:avLst/>
              <a:gdLst>
                <a:gd name="T0" fmla="*/ 212 w 292"/>
                <a:gd name="T1" fmla="*/ 470 h 655"/>
                <a:gd name="T2" fmla="*/ 212 w 292"/>
                <a:gd name="T3" fmla="*/ 470 h 655"/>
                <a:gd name="T4" fmla="*/ 182 w 292"/>
                <a:gd name="T5" fmla="*/ 357 h 655"/>
                <a:gd name="T6" fmla="*/ 153 w 292"/>
                <a:gd name="T7" fmla="*/ 241 h 655"/>
                <a:gd name="T8" fmla="*/ 153 w 292"/>
                <a:gd name="T9" fmla="*/ 241 h 655"/>
                <a:gd name="T10" fmla="*/ 153 w 292"/>
                <a:gd name="T11" fmla="*/ 241 h 655"/>
                <a:gd name="T12" fmla="*/ 136 w 292"/>
                <a:gd name="T13" fmla="*/ 192 h 655"/>
                <a:gd name="T14" fmla="*/ 116 w 292"/>
                <a:gd name="T15" fmla="*/ 142 h 655"/>
                <a:gd name="T16" fmla="*/ 90 w 292"/>
                <a:gd name="T17" fmla="*/ 99 h 655"/>
                <a:gd name="T18" fmla="*/ 77 w 292"/>
                <a:gd name="T19" fmla="*/ 76 h 655"/>
                <a:gd name="T20" fmla="*/ 60 w 292"/>
                <a:gd name="T21" fmla="*/ 56 h 655"/>
                <a:gd name="T22" fmla="*/ 60 w 292"/>
                <a:gd name="T23" fmla="*/ 56 h 655"/>
                <a:gd name="T24" fmla="*/ 60 w 292"/>
                <a:gd name="T25" fmla="*/ 56 h 655"/>
                <a:gd name="T26" fmla="*/ 47 w 292"/>
                <a:gd name="T27" fmla="*/ 43 h 655"/>
                <a:gd name="T28" fmla="*/ 33 w 292"/>
                <a:gd name="T29" fmla="*/ 33 h 655"/>
                <a:gd name="T30" fmla="*/ 0 w 292"/>
                <a:gd name="T31" fmla="*/ 10 h 655"/>
                <a:gd name="T32" fmla="*/ 0 w 292"/>
                <a:gd name="T33" fmla="*/ 10 h 655"/>
                <a:gd name="T34" fmla="*/ 7 w 292"/>
                <a:gd name="T35" fmla="*/ 0 h 655"/>
                <a:gd name="T36" fmla="*/ 7 w 292"/>
                <a:gd name="T37" fmla="*/ 0 h 655"/>
                <a:gd name="T38" fmla="*/ 40 w 292"/>
                <a:gd name="T39" fmla="*/ 23 h 655"/>
                <a:gd name="T40" fmla="*/ 57 w 292"/>
                <a:gd name="T41" fmla="*/ 33 h 655"/>
                <a:gd name="T42" fmla="*/ 70 w 292"/>
                <a:gd name="T43" fmla="*/ 50 h 655"/>
                <a:gd name="T44" fmla="*/ 70 w 292"/>
                <a:gd name="T45" fmla="*/ 50 h 655"/>
                <a:gd name="T46" fmla="*/ 70 w 292"/>
                <a:gd name="T47" fmla="*/ 50 h 655"/>
                <a:gd name="T48" fmla="*/ 86 w 292"/>
                <a:gd name="T49" fmla="*/ 69 h 655"/>
                <a:gd name="T50" fmla="*/ 103 w 292"/>
                <a:gd name="T51" fmla="*/ 89 h 655"/>
                <a:gd name="T52" fmla="*/ 129 w 292"/>
                <a:gd name="T53" fmla="*/ 139 h 655"/>
                <a:gd name="T54" fmla="*/ 149 w 292"/>
                <a:gd name="T55" fmla="*/ 189 h 655"/>
                <a:gd name="T56" fmla="*/ 166 w 292"/>
                <a:gd name="T57" fmla="*/ 238 h 655"/>
                <a:gd name="T58" fmla="*/ 166 w 292"/>
                <a:gd name="T59" fmla="*/ 238 h 655"/>
                <a:gd name="T60" fmla="*/ 166 w 292"/>
                <a:gd name="T61" fmla="*/ 238 h 655"/>
                <a:gd name="T62" fmla="*/ 196 w 292"/>
                <a:gd name="T63" fmla="*/ 354 h 655"/>
                <a:gd name="T64" fmla="*/ 225 w 292"/>
                <a:gd name="T65" fmla="*/ 467 h 655"/>
                <a:gd name="T66" fmla="*/ 225 w 292"/>
                <a:gd name="T67" fmla="*/ 467 h 655"/>
                <a:gd name="T68" fmla="*/ 225 w 292"/>
                <a:gd name="T69" fmla="*/ 467 h 655"/>
                <a:gd name="T70" fmla="*/ 255 w 292"/>
                <a:gd name="T71" fmla="*/ 559 h 655"/>
                <a:gd name="T72" fmla="*/ 272 w 292"/>
                <a:gd name="T73" fmla="*/ 606 h 655"/>
                <a:gd name="T74" fmla="*/ 292 w 292"/>
                <a:gd name="T75" fmla="*/ 649 h 655"/>
                <a:gd name="T76" fmla="*/ 292 w 292"/>
                <a:gd name="T77" fmla="*/ 649 h 655"/>
                <a:gd name="T78" fmla="*/ 278 w 292"/>
                <a:gd name="T79" fmla="*/ 655 h 655"/>
                <a:gd name="T80" fmla="*/ 278 w 292"/>
                <a:gd name="T81" fmla="*/ 655 h 655"/>
                <a:gd name="T82" fmla="*/ 262 w 292"/>
                <a:gd name="T83" fmla="*/ 609 h 655"/>
                <a:gd name="T84" fmla="*/ 245 w 292"/>
                <a:gd name="T85" fmla="*/ 566 h 655"/>
                <a:gd name="T86" fmla="*/ 212 w 292"/>
                <a:gd name="T87" fmla="*/ 470 h 655"/>
                <a:gd name="T88" fmla="*/ 212 w 292"/>
                <a:gd name="T89" fmla="*/ 47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2" h="655">
                  <a:moveTo>
                    <a:pt x="212" y="470"/>
                  </a:moveTo>
                  <a:lnTo>
                    <a:pt x="212" y="470"/>
                  </a:lnTo>
                  <a:lnTo>
                    <a:pt x="182" y="357"/>
                  </a:lnTo>
                  <a:lnTo>
                    <a:pt x="153" y="241"/>
                  </a:lnTo>
                  <a:lnTo>
                    <a:pt x="153" y="241"/>
                  </a:lnTo>
                  <a:lnTo>
                    <a:pt x="153" y="241"/>
                  </a:lnTo>
                  <a:lnTo>
                    <a:pt x="136" y="192"/>
                  </a:lnTo>
                  <a:lnTo>
                    <a:pt x="116" y="142"/>
                  </a:lnTo>
                  <a:lnTo>
                    <a:pt x="90" y="99"/>
                  </a:lnTo>
                  <a:lnTo>
                    <a:pt x="77" y="76"/>
                  </a:lnTo>
                  <a:lnTo>
                    <a:pt x="60" y="56"/>
                  </a:lnTo>
                  <a:lnTo>
                    <a:pt x="60" y="56"/>
                  </a:lnTo>
                  <a:lnTo>
                    <a:pt x="60" y="56"/>
                  </a:lnTo>
                  <a:lnTo>
                    <a:pt x="47" y="43"/>
                  </a:lnTo>
                  <a:lnTo>
                    <a:pt x="33" y="33"/>
                  </a:lnTo>
                  <a:lnTo>
                    <a:pt x="0" y="10"/>
                  </a:lnTo>
                  <a:lnTo>
                    <a:pt x="0" y="10"/>
                  </a:lnTo>
                  <a:lnTo>
                    <a:pt x="7" y="0"/>
                  </a:lnTo>
                  <a:lnTo>
                    <a:pt x="7" y="0"/>
                  </a:lnTo>
                  <a:lnTo>
                    <a:pt x="40" y="23"/>
                  </a:lnTo>
                  <a:lnTo>
                    <a:pt x="57" y="33"/>
                  </a:lnTo>
                  <a:lnTo>
                    <a:pt x="70" y="50"/>
                  </a:lnTo>
                  <a:lnTo>
                    <a:pt x="70" y="50"/>
                  </a:lnTo>
                  <a:lnTo>
                    <a:pt x="70" y="50"/>
                  </a:lnTo>
                  <a:lnTo>
                    <a:pt x="86" y="69"/>
                  </a:lnTo>
                  <a:lnTo>
                    <a:pt x="103" y="89"/>
                  </a:lnTo>
                  <a:lnTo>
                    <a:pt x="129" y="139"/>
                  </a:lnTo>
                  <a:lnTo>
                    <a:pt x="149" y="189"/>
                  </a:lnTo>
                  <a:lnTo>
                    <a:pt x="166" y="238"/>
                  </a:lnTo>
                  <a:lnTo>
                    <a:pt x="166" y="238"/>
                  </a:lnTo>
                  <a:lnTo>
                    <a:pt x="166" y="238"/>
                  </a:lnTo>
                  <a:lnTo>
                    <a:pt x="196" y="354"/>
                  </a:lnTo>
                  <a:lnTo>
                    <a:pt x="225" y="467"/>
                  </a:lnTo>
                  <a:lnTo>
                    <a:pt x="225" y="467"/>
                  </a:lnTo>
                  <a:lnTo>
                    <a:pt x="225" y="467"/>
                  </a:lnTo>
                  <a:lnTo>
                    <a:pt x="255" y="559"/>
                  </a:lnTo>
                  <a:lnTo>
                    <a:pt x="272" y="606"/>
                  </a:lnTo>
                  <a:lnTo>
                    <a:pt x="292" y="649"/>
                  </a:lnTo>
                  <a:lnTo>
                    <a:pt x="292" y="649"/>
                  </a:lnTo>
                  <a:lnTo>
                    <a:pt x="278" y="655"/>
                  </a:lnTo>
                  <a:lnTo>
                    <a:pt x="278" y="655"/>
                  </a:lnTo>
                  <a:lnTo>
                    <a:pt x="262" y="609"/>
                  </a:lnTo>
                  <a:lnTo>
                    <a:pt x="245" y="566"/>
                  </a:lnTo>
                  <a:lnTo>
                    <a:pt x="212" y="470"/>
                  </a:lnTo>
                  <a:lnTo>
                    <a:pt x="212" y="4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3" name="Freeform 80"/>
            <p:cNvSpPr>
              <a:spLocks noEditPoints="1"/>
            </p:cNvSpPr>
            <p:nvPr/>
          </p:nvSpPr>
          <p:spPr bwMode="auto">
            <a:xfrm>
              <a:off x="4953000" y="4002088"/>
              <a:ext cx="693738" cy="1114425"/>
            </a:xfrm>
            <a:custGeom>
              <a:avLst/>
              <a:gdLst>
                <a:gd name="T0" fmla="*/ 301 w 437"/>
                <a:gd name="T1" fmla="*/ 391 h 702"/>
                <a:gd name="T2" fmla="*/ 248 w 437"/>
                <a:gd name="T3" fmla="*/ 225 h 702"/>
                <a:gd name="T4" fmla="*/ 248 w 437"/>
                <a:gd name="T5" fmla="*/ 225 h 702"/>
                <a:gd name="T6" fmla="*/ 205 w 437"/>
                <a:gd name="T7" fmla="*/ 126 h 702"/>
                <a:gd name="T8" fmla="*/ 189 w 437"/>
                <a:gd name="T9" fmla="*/ 93 h 702"/>
                <a:gd name="T10" fmla="*/ 162 w 437"/>
                <a:gd name="T11" fmla="*/ 63 h 702"/>
                <a:gd name="T12" fmla="*/ 119 w 437"/>
                <a:gd name="T13" fmla="*/ 30 h 702"/>
                <a:gd name="T14" fmla="*/ 83 w 437"/>
                <a:gd name="T15" fmla="*/ 17 h 702"/>
                <a:gd name="T16" fmla="*/ 66 w 437"/>
                <a:gd name="T17" fmla="*/ 17 h 702"/>
                <a:gd name="T18" fmla="*/ 63 w 437"/>
                <a:gd name="T19" fmla="*/ 17 h 702"/>
                <a:gd name="T20" fmla="*/ 56 w 437"/>
                <a:gd name="T21" fmla="*/ 13 h 702"/>
                <a:gd name="T22" fmla="*/ 56 w 437"/>
                <a:gd name="T23" fmla="*/ 13 h 702"/>
                <a:gd name="T24" fmla="*/ 23 w 437"/>
                <a:gd name="T25" fmla="*/ 23 h 702"/>
                <a:gd name="T26" fmla="*/ 23 w 437"/>
                <a:gd name="T27" fmla="*/ 23 h 702"/>
                <a:gd name="T28" fmla="*/ 20 w 437"/>
                <a:gd name="T29" fmla="*/ 23 h 702"/>
                <a:gd name="T30" fmla="*/ 10 w 437"/>
                <a:gd name="T31" fmla="*/ 30 h 702"/>
                <a:gd name="T32" fmla="*/ 0 w 437"/>
                <a:gd name="T33" fmla="*/ 27 h 702"/>
                <a:gd name="T34" fmla="*/ 7 w 437"/>
                <a:gd name="T35" fmla="*/ 17 h 702"/>
                <a:gd name="T36" fmla="*/ 16 w 437"/>
                <a:gd name="T37" fmla="*/ 10 h 702"/>
                <a:gd name="T38" fmla="*/ 36 w 437"/>
                <a:gd name="T39" fmla="*/ 3 h 702"/>
                <a:gd name="T40" fmla="*/ 56 w 437"/>
                <a:gd name="T41" fmla="*/ 0 h 702"/>
                <a:gd name="T42" fmla="*/ 63 w 437"/>
                <a:gd name="T43" fmla="*/ 3 h 702"/>
                <a:gd name="T44" fmla="*/ 63 w 437"/>
                <a:gd name="T45" fmla="*/ 3 h 702"/>
                <a:gd name="T46" fmla="*/ 106 w 437"/>
                <a:gd name="T47" fmla="*/ 10 h 702"/>
                <a:gd name="T48" fmla="*/ 142 w 437"/>
                <a:gd name="T49" fmla="*/ 27 h 702"/>
                <a:gd name="T50" fmla="*/ 172 w 437"/>
                <a:gd name="T51" fmla="*/ 56 h 702"/>
                <a:gd name="T52" fmla="*/ 199 w 437"/>
                <a:gd name="T53" fmla="*/ 86 h 702"/>
                <a:gd name="T54" fmla="*/ 215 w 437"/>
                <a:gd name="T55" fmla="*/ 119 h 702"/>
                <a:gd name="T56" fmla="*/ 261 w 437"/>
                <a:gd name="T57" fmla="*/ 222 h 702"/>
                <a:gd name="T58" fmla="*/ 261 w 437"/>
                <a:gd name="T59" fmla="*/ 222 h 702"/>
                <a:gd name="T60" fmla="*/ 314 w 437"/>
                <a:gd name="T61" fmla="*/ 387 h 702"/>
                <a:gd name="T62" fmla="*/ 314 w 437"/>
                <a:gd name="T63" fmla="*/ 387 h 702"/>
                <a:gd name="T64" fmla="*/ 364 w 437"/>
                <a:gd name="T65" fmla="*/ 546 h 702"/>
                <a:gd name="T66" fmla="*/ 397 w 437"/>
                <a:gd name="T67" fmla="*/ 622 h 702"/>
                <a:gd name="T68" fmla="*/ 437 w 437"/>
                <a:gd name="T69" fmla="*/ 695 h 702"/>
                <a:gd name="T70" fmla="*/ 427 w 437"/>
                <a:gd name="T71" fmla="*/ 702 h 702"/>
                <a:gd name="T72" fmla="*/ 404 w 437"/>
                <a:gd name="T73" fmla="*/ 665 h 702"/>
                <a:gd name="T74" fmla="*/ 367 w 437"/>
                <a:gd name="T75" fmla="*/ 589 h 702"/>
                <a:gd name="T76" fmla="*/ 328 w 437"/>
                <a:gd name="T77" fmla="*/ 470 h 702"/>
                <a:gd name="T78" fmla="*/ 301 w 437"/>
                <a:gd name="T79" fmla="*/ 391 h 702"/>
                <a:gd name="T80" fmla="*/ 10 w 437"/>
                <a:gd name="T81" fmla="*/ 30 h 702"/>
                <a:gd name="T82" fmla="*/ 10 w 437"/>
                <a:gd name="T83" fmla="*/ 30 h 702"/>
                <a:gd name="T84" fmla="*/ 10 w 437"/>
                <a:gd name="T85" fmla="*/ 3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7" h="702">
                  <a:moveTo>
                    <a:pt x="301" y="391"/>
                  </a:moveTo>
                  <a:lnTo>
                    <a:pt x="301" y="391"/>
                  </a:lnTo>
                  <a:lnTo>
                    <a:pt x="278" y="308"/>
                  </a:lnTo>
                  <a:lnTo>
                    <a:pt x="248" y="225"/>
                  </a:lnTo>
                  <a:lnTo>
                    <a:pt x="248" y="225"/>
                  </a:lnTo>
                  <a:lnTo>
                    <a:pt x="248" y="225"/>
                  </a:lnTo>
                  <a:lnTo>
                    <a:pt x="218" y="159"/>
                  </a:lnTo>
                  <a:lnTo>
                    <a:pt x="205" y="126"/>
                  </a:lnTo>
                  <a:lnTo>
                    <a:pt x="189" y="93"/>
                  </a:lnTo>
                  <a:lnTo>
                    <a:pt x="189" y="93"/>
                  </a:lnTo>
                  <a:lnTo>
                    <a:pt x="189" y="93"/>
                  </a:lnTo>
                  <a:lnTo>
                    <a:pt x="162" y="63"/>
                  </a:lnTo>
                  <a:lnTo>
                    <a:pt x="132" y="40"/>
                  </a:lnTo>
                  <a:lnTo>
                    <a:pt x="119" y="30"/>
                  </a:lnTo>
                  <a:lnTo>
                    <a:pt x="99" y="23"/>
                  </a:lnTo>
                  <a:lnTo>
                    <a:pt x="83" y="17"/>
                  </a:lnTo>
                  <a:lnTo>
                    <a:pt x="66" y="17"/>
                  </a:lnTo>
                  <a:lnTo>
                    <a:pt x="66" y="17"/>
                  </a:lnTo>
                  <a:lnTo>
                    <a:pt x="63" y="17"/>
                  </a:lnTo>
                  <a:lnTo>
                    <a:pt x="63" y="17"/>
                  </a:lnTo>
                  <a:lnTo>
                    <a:pt x="63" y="17"/>
                  </a:lnTo>
                  <a:lnTo>
                    <a:pt x="56" y="13"/>
                  </a:lnTo>
                  <a:lnTo>
                    <a:pt x="56" y="13"/>
                  </a:lnTo>
                  <a:lnTo>
                    <a:pt x="56" y="13"/>
                  </a:lnTo>
                  <a:lnTo>
                    <a:pt x="40" y="17"/>
                  </a:lnTo>
                  <a:lnTo>
                    <a:pt x="23" y="23"/>
                  </a:lnTo>
                  <a:lnTo>
                    <a:pt x="23" y="23"/>
                  </a:lnTo>
                  <a:lnTo>
                    <a:pt x="23" y="23"/>
                  </a:lnTo>
                  <a:lnTo>
                    <a:pt x="20" y="23"/>
                  </a:lnTo>
                  <a:lnTo>
                    <a:pt x="20" y="23"/>
                  </a:lnTo>
                  <a:lnTo>
                    <a:pt x="13" y="27"/>
                  </a:lnTo>
                  <a:lnTo>
                    <a:pt x="10" y="30"/>
                  </a:lnTo>
                  <a:lnTo>
                    <a:pt x="10" y="30"/>
                  </a:lnTo>
                  <a:lnTo>
                    <a:pt x="0" y="27"/>
                  </a:lnTo>
                  <a:lnTo>
                    <a:pt x="0" y="27"/>
                  </a:lnTo>
                  <a:lnTo>
                    <a:pt x="7" y="17"/>
                  </a:lnTo>
                  <a:lnTo>
                    <a:pt x="16" y="10"/>
                  </a:lnTo>
                  <a:lnTo>
                    <a:pt x="16" y="10"/>
                  </a:lnTo>
                  <a:lnTo>
                    <a:pt x="16" y="10"/>
                  </a:lnTo>
                  <a:lnTo>
                    <a:pt x="36" y="3"/>
                  </a:lnTo>
                  <a:lnTo>
                    <a:pt x="56" y="0"/>
                  </a:lnTo>
                  <a:lnTo>
                    <a:pt x="56" y="0"/>
                  </a:lnTo>
                  <a:lnTo>
                    <a:pt x="56" y="0"/>
                  </a:lnTo>
                  <a:lnTo>
                    <a:pt x="63" y="3"/>
                  </a:lnTo>
                  <a:lnTo>
                    <a:pt x="63" y="3"/>
                  </a:lnTo>
                  <a:lnTo>
                    <a:pt x="63" y="3"/>
                  </a:lnTo>
                  <a:lnTo>
                    <a:pt x="86" y="3"/>
                  </a:lnTo>
                  <a:lnTo>
                    <a:pt x="106" y="10"/>
                  </a:lnTo>
                  <a:lnTo>
                    <a:pt x="122" y="17"/>
                  </a:lnTo>
                  <a:lnTo>
                    <a:pt x="142" y="27"/>
                  </a:lnTo>
                  <a:lnTo>
                    <a:pt x="155" y="40"/>
                  </a:lnTo>
                  <a:lnTo>
                    <a:pt x="172" y="56"/>
                  </a:lnTo>
                  <a:lnTo>
                    <a:pt x="199" y="86"/>
                  </a:lnTo>
                  <a:lnTo>
                    <a:pt x="199" y="86"/>
                  </a:lnTo>
                  <a:lnTo>
                    <a:pt x="199" y="86"/>
                  </a:lnTo>
                  <a:lnTo>
                    <a:pt x="215" y="119"/>
                  </a:lnTo>
                  <a:lnTo>
                    <a:pt x="232" y="152"/>
                  </a:lnTo>
                  <a:lnTo>
                    <a:pt x="261" y="222"/>
                  </a:lnTo>
                  <a:lnTo>
                    <a:pt x="261" y="222"/>
                  </a:lnTo>
                  <a:lnTo>
                    <a:pt x="261" y="222"/>
                  </a:lnTo>
                  <a:lnTo>
                    <a:pt x="288" y="301"/>
                  </a:lnTo>
                  <a:lnTo>
                    <a:pt x="314" y="387"/>
                  </a:lnTo>
                  <a:lnTo>
                    <a:pt x="314" y="387"/>
                  </a:lnTo>
                  <a:lnTo>
                    <a:pt x="314" y="387"/>
                  </a:lnTo>
                  <a:lnTo>
                    <a:pt x="338" y="467"/>
                  </a:lnTo>
                  <a:lnTo>
                    <a:pt x="364" y="546"/>
                  </a:lnTo>
                  <a:lnTo>
                    <a:pt x="381" y="583"/>
                  </a:lnTo>
                  <a:lnTo>
                    <a:pt x="397" y="622"/>
                  </a:lnTo>
                  <a:lnTo>
                    <a:pt x="417" y="659"/>
                  </a:lnTo>
                  <a:lnTo>
                    <a:pt x="437" y="695"/>
                  </a:lnTo>
                  <a:lnTo>
                    <a:pt x="437" y="695"/>
                  </a:lnTo>
                  <a:lnTo>
                    <a:pt x="427" y="702"/>
                  </a:lnTo>
                  <a:lnTo>
                    <a:pt x="427" y="702"/>
                  </a:lnTo>
                  <a:lnTo>
                    <a:pt x="404" y="665"/>
                  </a:lnTo>
                  <a:lnTo>
                    <a:pt x="384" y="629"/>
                  </a:lnTo>
                  <a:lnTo>
                    <a:pt x="367" y="589"/>
                  </a:lnTo>
                  <a:lnTo>
                    <a:pt x="351" y="550"/>
                  </a:lnTo>
                  <a:lnTo>
                    <a:pt x="328" y="470"/>
                  </a:lnTo>
                  <a:lnTo>
                    <a:pt x="301" y="391"/>
                  </a:lnTo>
                  <a:lnTo>
                    <a:pt x="301" y="391"/>
                  </a:lnTo>
                  <a:close/>
                  <a:moveTo>
                    <a:pt x="10" y="30"/>
                  </a:moveTo>
                  <a:lnTo>
                    <a:pt x="10" y="30"/>
                  </a:lnTo>
                  <a:lnTo>
                    <a:pt x="10" y="30"/>
                  </a:lnTo>
                  <a:lnTo>
                    <a:pt x="10" y="30"/>
                  </a:lnTo>
                  <a:lnTo>
                    <a:pt x="10" y="30"/>
                  </a:lnTo>
                  <a:lnTo>
                    <a:pt x="10" y="30"/>
                  </a:lnTo>
                  <a:lnTo>
                    <a:pt x="1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4" name="Freeform 81"/>
            <p:cNvSpPr>
              <a:spLocks/>
            </p:cNvSpPr>
            <p:nvPr/>
          </p:nvSpPr>
          <p:spPr bwMode="auto">
            <a:xfrm>
              <a:off x="5105400" y="4054475"/>
              <a:ext cx="566738" cy="1230313"/>
            </a:xfrm>
            <a:custGeom>
              <a:avLst/>
              <a:gdLst>
                <a:gd name="T0" fmla="*/ 308 w 357"/>
                <a:gd name="T1" fmla="*/ 768 h 775"/>
                <a:gd name="T2" fmla="*/ 308 w 357"/>
                <a:gd name="T3" fmla="*/ 768 h 775"/>
                <a:gd name="T4" fmla="*/ 321 w 357"/>
                <a:gd name="T5" fmla="*/ 732 h 775"/>
                <a:gd name="T6" fmla="*/ 334 w 357"/>
                <a:gd name="T7" fmla="*/ 695 h 775"/>
                <a:gd name="T8" fmla="*/ 341 w 357"/>
                <a:gd name="T9" fmla="*/ 656 h 775"/>
                <a:gd name="T10" fmla="*/ 344 w 357"/>
                <a:gd name="T11" fmla="*/ 619 h 775"/>
                <a:gd name="T12" fmla="*/ 344 w 357"/>
                <a:gd name="T13" fmla="*/ 619 h 775"/>
                <a:gd name="T14" fmla="*/ 344 w 357"/>
                <a:gd name="T15" fmla="*/ 619 h 775"/>
                <a:gd name="T16" fmla="*/ 341 w 357"/>
                <a:gd name="T17" fmla="*/ 579 h 775"/>
                <a:gd name="T18" fmla="*/ 341 w 357"/>
                <a:gd name="T19" fmla="*/ 579 h 775"/>
                <a:gd name="T20" fmla="*/ 341 w 357"/>
                <a:gd name="T21" fmla="*/ 579 h 775"/>
                <a:gd name="T22" fmla="*/ 334 w 357"/>
                <a:gd name="T23" fmla="*/ 546 h 775"/>
                <a:gd name="T24" fmla="*/ 321 w 357"/>
                <a:gd name="T25" fmla="*/ 513 h 775"/>
                <a:gd name="T26" fmla="*/ 308 w 357"/>
                <a:gd name="T27" fmla="*/ 483 h 775"/>
                <a:gd name="T28" fmla="*/ 291 w 357"/>
                <a:gd name="T29" fmla="*/ 450 h 775"/>
                <a:gd name="T30" fmla="*/ 291 w 357"/>
                <a:gd name="T31" fmla="*/ 450 h 775"/>
                <a:gd name="T32" fmla="*/ 291 w 357"/>
                <a:gd name="T33" fmla="*/ 450 h 775"/>
                <a:gd name="T34" fmla="*/ 261 w 357"/>
                <a:gd name="T35" fmla="*/ 401 h 775"/>
                <a:gd name="T36" fmla="*/ 225 w 357"/>
                <a:gd name="T37" fmla="*/ 348 h 775"/>
                <a:gd name="T38" fmla="*/ 225 w 357"/>
                <a:gd name="T39" fmla="*/ 348 h 775"/>
                <a:gd name="T40" fmla="*/ 225 w 357"/>
                <a:gd name="T41" fmla="*/ 348 h 775"/>
                <a:gd name="T42" fmla="*/ 159 w 357"/>
                <a:gd name="T43" fmla="*/ 239 h 775"/>
                <a:gd name="T44" fmla="*/ 96 w 357"/>
                <a:gd name="T45" fmla="*/ 129 h 775"/>
                <a:gd name="T46" fmla="*/ 96 w 357"/>
                <a:gd name="T47" fmla="*/ 129 h 775"/>
                <a:gd name="T48" fmla="*/ 96 w 357"/>
                <a:gd name="T49" fmla="*/ 129 h 775"/>
                <a:gd name="T50" fmla="*/ 73 w 357"/>
                <a:gd name="T51" fmla="*/ 100 h 775"/>
                <a:gd name="T52" fmla="*/ 50 w 357"/>
                <a:gd name="T53" fmla="*/ 70 h 775"/>
                <a:gd name="T54" fmla="*/ 0 w 357"/>
                <a:gd name="T55" fmla="*/ 10 h 775"/>
                <a:gd name="T56" fmla="*/ 0 w 357"/>
                <a:gd name="T57" fmla="*/ 10 h 775"/>
                <a:gd name="T58" fmla="*/ 10 w 357"/>
                <a:gd name="T59" fmla="*/ 0 h 775"/>
                <a:gd name="T60" fmla="*/ 10 w 357"/>
                <a:gd name="T61" fmla="*/ 0 h 775"/>
                <a:gd name="T62" fmla="*/ 59 w 357"/>
                <a:gd name="T63" fmla="*/ 60 h 775"/>
                <a:gd name="T64" fmla="*/ 83 w 357"/>
                <a:gd name="T65" fmla="*/ 93 h 775"/>
                <a:gd name="T66" fmla="*/ 106 w 357"/>
                <a:gd name="T67" fmla="*/ 123 h 775"/>
                <a:gd name="T68" fmla="*/ 106 w 357"/>
                <a:gd name="T69" fmla="*/ 123 h 775"/>
                <a:gd name="T70" fmla="*/ 106 w 357"/>
                <a:gd name="T71" fmla="*/ 123 h 775"/>
                <a:gd name="T72" fmla="*/ 172 w 357"/>
                <a:gd name="T73" fmla="*/ 232 h 775"/>
                <a:gd name="T74" fmla="*/ 235 w 357"/>
                <a:gd name="T75" fmla="*/ 341 h 775"/>
                <a:gd name="T76" fmla="*/ 235 w 357"/>
                <a:gd name="T77" fmla="*/ 341 h 775"/>
                <a:gd name="T78" fmla="*/ 235 w 357"/>
                <a:gd name="T79" fmla="*/ 341 h 775"/>
                <a:gd name="T80" fmla="*/ 271 w 357"/>
                <a:gd name="T81" fmla="*/ 394 h 775"/>
                <a:gd name="T82" fmla="*/ 304 w 357"/>
                <a:gd name="T83" fmla="*/ 444 h 775"/>
                <a:gd name="T84" fmla="*/ 304 w 357"/>
                <a:gd name="T85" fmla="*/ 444 h 775"/>
                <a:gd name="T86" fmla="*/ 304 w 357"/>
                <a:gd name="T87" fmla="*/ 444 h 775"/>
                <a:gd name="T88" fmla="*/ 321 w 357"/>
                <a:gd name="T89" fmla="*/ 477 h 775"/>
                <a:gd name="T90" fmla="*/ 334 w 357"/>
                <a:gd name="T91" fmla="*/ 510 h 775"/>
                <a:gd name="T92" fmla="*/ 344 w 357"/>
                <a:gd name="T93" fmla="*/ 543 h 775"/>
                <a:gd name="T94" fmla="*/ 354 w 357"/>
                <a:gd name="T95" fmla="*/ 579 h 775"/>
                <a:gd name="T96" fmla="*/ 354 w 357"/>
                <a:gd name="T97" fmla="*/ 579 h 775"/>
                <a:gd name="T98" fmla="*/ 354 w 357"/>
                <a:gd name="T99" fmla="*/ 579 h 775"/>
                <a:gd name="T100" fmla="*/ 357 w 357"/>
                <a:gd name="T101" fmla="*/ 619 h 775"/>
                <a:gd name="T102" fmla="*/ 357 w 357"/>
                <a:gd name="T103" fmla="*/ 619 h 775"/>
                <a:gd name="T104" fmla="*/ 357 w 357"/>
                <a:gd name="T105" fmla="*/ 619 h 775"/>
                <a:gd name="T106" fmla="*/ 354 w 357"/>
                <a:gd name="T107" fmla="*/ 659 h 775"/>
                <a:gd name="T108" fmla="*/ 347 w 357"/>
                <a:gd name="T109" fmla="*/ 699 h 775"/>
                <a:gd name="T110" fmla="*/ 334 w 357"/>
                <a:gd name="T111" fmla="*/ 735 h 775"/>
                <a:gd name="T112" fmla="*/ 321 w 357"/>
                <a:gd name="T113" fmla="*/ 775 h 775"/>
                <a:gd name="T114" fmla="*/ 321 w 357"/>
                <a:gd name="T115" fmla="*/ 775 h 775"/>
                <a:gd name="T116" fmla="*/ 308 w 357"/>
                <a:gd name="T117" fmla="*/ 768 h 775"/>
                <a:gd name="T118" fmla="*/ 308 w 357"/>
                <a:gd name="T119" fmla="*/ 768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775">
                  <a:moveTo>
                    <a:pt x="308" y="768"/>
                  </a:moveTo>
                  <a:lnTo>
                    <a:pt x="308" y="768"/>
                  </a:lnTo>
                  <a:lnTo>
                    <a:pt x="321" y="732"/>
                  </a:lnTo>
                  <a:lnTo>
                    <a:pt x="334" y="695"/>
                  </a:lnTo>
                  <a:lnTo>
                    <a:pt x="341" y="656"/>
                  </a:lnTo>
                  <a:lnTo>
                    <a:pt x="344" y="619"/>
                  </a:lnTo>
                  <a:lnTo>
                    <a:pt x="344" y="619"/>
                  </a:lnTo>
                  <a:lnTo>
                    <a:pt x="344" y="619"/>
                  </a:lnTo>
                  <a:lnTo>
                    <a:pt x="341" y="579"/>
                  </a:lnTo>
                  <a:lnTo>
                    <a:pt x="341" y="579"/>
                  </a:lnTo>
                  <a:lnTo>
                    <a:pt x="341" y="579"/>
                  </a:lnTo>
                  <a:lnTo>
                    <a:pt x="334" y="546"/>
                  </a:lnTo>
                  <a:lnTo>
                    <a:pt x="321" y="513"/>
                  </a:lnTo>
                  <a:lnTo>
                    <a:pt x="308" y="483"/>
                  </a:lnTo>
                  <a:lnTo>
                    <a:pt x="291" y="450"/>
                  </a:lnTo>
                  <a:lnTo>
                    <a:pt x="291" y="450"/>
                  </a:lnTo>
                  <a:lnTo>
                    <a:pt x="291" y="450"/>
                  </a:lnTo>
                  <a:lnTo>
                    <a:pt x="261" y="401"/>
                  </a:lnTo>
                  <a:lnTo>
                    <a:pt x="225" y="348"/>
                  </a:lnTo>
                  <a:lnTo>
                    <a:pt x="225" y="348"/>
                  </a:lnTo>
                  <a:lnTo>
                    <a:pt x="225" y="348"/>
                  </a:lnTo>
                  <a:lnTo>
                    <a:pt x="159" y="239"/>
                  </a:lnTo>
                  <a:lnTo>
                    <a:pt x="96" y="129"/>
                  </a:lnTo>
                  <a:lnTo>
                    <a:pt x="96" y="129"/>
                  </a:lnTo>
                  <a:lnTo>
                    <a:pt x="96" y="129"/>
                  </a:lnTo>
                  <a:lnTo>
                    <a:pt x="73" y="100"/>
                  </a:lnTo>
                  <a:lnTo>
                    <a:pt x="50" y="70"/>
                  </a:lnTo>
                  <a:lnTo>
                    <a:pt x="0" y="10"/>
                  </a:lnTo>
                  <a:lnTo>
                    <a:pt x="0" y="10"/>
                  </a:lnTo>
                  <a:lnTo>
                    <a:pt x="10" y="0"/>
                  </a:lnTo>
                  <a:lnTo>
                    <a:pt x="10" y="0"/>
                  </a:lnTo>
                  <a:lnTo>
                    <a:pt x="59" y="60"/>
                  </a:lnTo>
                  <a:lnTo>
                    <a:pt x="83" y="93"/>
                  </a:lnTo>
                  <a:lnTo>
                    <a:pt x="106" y="123"/>
                  </a:lnTo>
                  <a:lnTo>
                    <a:pt x="106" y="123"/>
                  </a:lnTo>
                  <a:lnTo>
                    <a:pt x="106" y="123"/>
                  </a:lnTo>
                  <a:lnTo>
                    <a:pt x="172" y="232"/>
                  </a:lnTo>
                  <a:lnTo>
                    <a:pt x="235" y="341"/>
                  </a:lnTo>
                  <a:lnTo>
                    <a:pt x="235" y="341"/>
                  </a:lnTo>
                  <a:lnTo>
                    <a:pt x="235" y="341"/>
                  </a:lnTo>
                  <a:lnTo>
                    <a:pt x="271" y="394"/>
                  </a:lnTo>
                  <a:lnTo>
                    <a:pt x="304" y="444"/>
                  </a:lnTo>
                  <a:lnTo>
                    <a:pt x="304" y="444"/>
                  </a:lnTo>
                  <a:lnTo>
                    <a:pt x="304" y="444"/>
                  </a:lnTo>
                  <a:lnTo>
                    <a:pt x="321" y="477"/>
                  </a:lnTo>
                  <a:lnTo>
                    <a:pt x="334" y="510"/>
                  </a:lnTo>
                  <a:lnTo>
                    <a:pt x="344" y="543"/>
                  </a:lnTo>
                  <a:lnTo>
                    <a:pt x="354" y="579"/>
                  </a:lnTo>
                  <a:lnTo>
                    <a:pt x="354" y="579"/>
                  </a:lnTo>
                  <a:lnTo>
                    <a:pt x="354" y="579"/>
                  </a:lnTo>
                  <a:lnTo>
                    <a:pt x="357" y="619"/>
                  </a:lnTo>
                  <a:lnTo>
                    <a:pt x="357" y="619"/>
                  </a:lnTo>
                  <a:lnTo>
                    <a:pt x="357" y="619"/>
                  </a:lnTo>
                  <a:lnTo>
                    <a:pt x="354" y="659"/>
                  </a:lnTo>
                  <a:lnTo>
                    <a:pt x="347" y="699"/>
                  </a:lnTo>
                  <a:lnTo>
                    <a:pt x="334" y="735"/>
                  </a:lnTo>
                  <a:lnTo>
                    <a:pt x="321" y="775"/>
                  </a:lnTo>
                  <a:lnTo>
                    <a:pt x="321" y="775"/>
                  </a:lnTo>
                  <a:lnTo>
                    <a:pt x="308" y="768"/>
                  </a:lnTo>
                  <a:lnTo>
                    <a:pt x="308" y="7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5" name="Freeform 82"/>
            <p:cNvSpPr>
              <a:spLocks noEditPoints="1"/>
            </p:cNvSpPr>
            <p:nvPr/>
          </p:nvSpPr>
          <p:spPr bwMode="auto">
            <a:xfrm>
              <a:off x="5189538" y="4129088"/>
              <a:ext cx="557213" cy="1187450"/>
            </a:xfrm>
            <a:custGeom>
              <a:avLst/>
              <a:gdLst>
                <a:gd name="T0" fmla="*/ 278 w 351"/>
                <a:gd name="T1" fmla="*/ 741 h 748"/>
                <a:gd name="T2" fmla="*/ 318 w 351"/>
                <a:gd name="T3" fmla="*/ 685 h 748"/>
                <a:gd name="T4" fmla="*/ 328 w 351"/>
                <a:gd name="T5" fmla="*/ 665 h 748"/>
                <a:gd name="T6" fmla="*/ 334 w 351"/>
                <a:gd name="T7" fmla="*/ 625 h 748"/>
                <a:gd name="T8" fmla="*/ 337 w 351"/>
                <a:gd name="T9" fmla="*/ 582 h 748"/>
                <a:gd name="T10" fmla="*/ 334 w 351"/>
                <a:gd name="T11" fmla="*/ 526 h 748"/>
                <a:gd name="T12" fmla="*/ 334 w 351"/>
                <a:gd name="T13" fmla="*/ 526 h 748"/>
                <a:gd name="T14" fmla="*/ 314 w 351"/>
                <a:gd name="T15" fmla="*/ 456 h 748"/>
                <a:gd name="T16" fmla="*/ 281 w 351"/>
                <a:gd name="T17" fmla="*/ 387 h 748"/>
                <a:gd name="T18" fmla="*/ 281 w 351"/>
                <a:gd name="T19" fmla="*/ 387 h 748"/>
                <a:gd name="T20" fmla="*/ 218 w 351"/>
                <a:gd name="T21" fmla="*/ 294 h 748"/>
                <a:gd name="T22" fmla="*/ 218 w 351"/>
                <a:gd name="T23" fmla="*/ 294 h 748"/>
                <a:gd name="T24" fmla="*/ 149 w 351"/>
                <a:gd name="T25" fmla="*/ 221 h 748"/>
                <a:gd name="T26" fmla="*/ 83 w 351"/>
                <a:gd name="T27" fmla="*/ 149 h 748"/>
                <a:gd name="T28" fmla="*/ 83 w 351"/>
                <a:gd name="T29" fmla="*/ 149 h 748"/>
                <a:gd name="T30" fmla="*/ 0 w 351"/>
                <a:gd name="T31" fmla="*/ 6 h 748"/>
                <a:gd name="T32" fmla="*/ 10 w 351"/>
                <a:gd name="T33" fmla="*/ 0 h 748"/>
                <a:gd name="T34" fmla="*/ 53 w 351"/>
                <a:gd name="T35" fmla="*/ 69 h 748"/>
                <a:gd name="T36" fmla="*/ 96 w 351"/>
                <a:gd name="T37" fmla="*/ 139 h 748"/>
                <a:gd name="T38" fmla="*/ 126 w 351"/>
                <a:gd name="T39" fmla="*/ 178 h 748"/>
                <a:gd name="T40" fmla="*/ 195 w 351"/>
                <a:gd name="T41" fmla="*/ 248 h 748"/>
                <a:gd name="T42" fmla="*/ 228 w 351"/>
                <a:gd name="T43" fmla="*/ 288 h 748"/>
                <a:gd name="T44" fmla="*/ 261 w 351"/>
                <a:gd name="T45" fmla="*/ 334 h 748"/>
                <a:gd name="T46" fmla="*/ 294 w 351"/>
                <a:gd name="T47" fmla="*/ 380 h 748"/>
                <a:gd name="T48" fmla="*/ 311 w 351"/>
                <a:gd name="T49" fmla="*/ 413 h 748"/>
                <a:gd name="T50" fmla="*/ 341 w 351"/>
                <a:gd name="T51" fmla="*/ 486 h 748"/>
                <a:gd name="T52" fmla="*/ 347 w 351"/>
                <a:gd name="T53" fmla="*/ 526 h 748"/>
                <a:gd name="T54" fmla="*/ 351 w 351"/>
                <a:gd name="T55" fmla="*/ 582 h 748"/>
                <a:gd name="T56" fmla="*/ 351 w 351"/>
                <a:gd name="T57" fmla="*/ 582 h 748"/>
                <a:gd name="T58" fmla="*/ 344 w 351"/>
                <a:gd name="T59" fmla="*/ 648 h 748"/>
                <a:gd name="T60" fmla="*/ 341 w 351"/>
                <a:gd name="T61" fmla="*/ 668 h 748"/>
                <a:gd name="T62" fmla="*/ 331 w 351"/>
                <a:gd name="T63" fmla="*/ 691 h 748"/>
                <a:gd name="T64" fmla="*/ 291 w 351"/>
                <a:gd name="T65" fmla="*/ 748 h 748"/>
                <a:gd name="T66" fmla="*/ 278 w 351"/>
                <a:gd name="T67" fmla="*/ 741 h 748"/>
                <a:gd name="T68" fmla="*/ 0 w 351"/>
                <a:gd name="T69" fmla="*/ 6 h 748"/>
                <a:gd name="T70" fmla="*/ 0 w 351"/>
                <a:gd name="T71" fmla="*/ 6 h 748"/>
                <a:gd name="T72" fmla="*/ 0 w 351"/>
                <a:gd name="T73" fmla="*/ 6 h 748"/>
                <a:gd name="T74" fmla="*/ 0 w 351"/>
                <a:gd name="T75" fmla="*/ 6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1" h="748">
                  <a:moveTo>
                    <a:pt x="278" y="741"/>
                  </a:moveTo>
                  <a:lnTo>
                    <a:pt x="278" y="741"/>
                  </a:lnTo>
                  <a:lnTo>
                    <a:pt x="304" y="705"/>
                  </a:lnTo>
                  <a:lnTo>
                    <a:pt x="318" y="685"/>
                  </a:lnTo>
                  <a:lnTo>
                    <a:pt x="328" y="665"/>
                  </a:lnTo>
                  <a:lnTo>
                    <a:pt x="328" y="665"/>
                  </a:lnTo>
                  <a:lnTo>
                    <a:pt x="328" y="665"/>
                  </a:lnTo>
                  <a:lnTo>
                    <a:pt x="334" y="625"/>
                  </a:lnTo>
                  <a:lnTo>
                    <a:pt x="337" y="582"/>
                  </a:lnTo>
                  <a:lnTo>
                    <a:pt x="337" y="582"/>
                  </a:lnTo>
                  <a:lnTo>
                    <a:pt x="337" y="582"/>
                  </a:lnTo>
                  <a:lnTo>
                    <a:pt x="334" y="526"/>
                  </a:lnTo>
                  <a:lnTo>
                    <a:pt x="334" y="526"/>
                  </a:lnTo>
                  <a:lnTo>
                    <a:pt x="334" y="526"/>
                  </a:lnTo>
                  <a:lnTo>
                    <a:pt x="328" y="489"/>
                  </a:lnTo>
                  <a:lnTo>
                    <a:pt x="314" y="456"/>
                  </a:lnTo>
                  <a:lnTo>
                    <a:pt x="301" y="420"/>
                  </a:lnTo>
                  <a:lnTo>
                    <a:pt x="281" y="387"/>
                  </a:lnTo>
                  <a:lnTo>
                    <a:pt x="281" y="387"/>
                  </a:lnTo>
                  <a:lnTo>
                    <a:pt x="281" y="387"/>
                  </a:lnTo>
                  <a:lnTo>
                    <a:pt x="251" y="340"/>
                  </a:lnTo>
                  <a:lnTo>
                    <a:pt x="218" y="294"/>
                  </a:lnTo>
                  <a:lnTo>
                    <a:pt x="218" y="294"/>
                  </a:lnTo>
                  <a:lnTo>
                    <a:pt x="218" y="294"/>
                  </a:lnTo>
                  <a:lnTo>
                    <a:pt x="185" y="258"/>
                  </a:lnTo>
                  <a:lnTo>
                    <a:pt x="149" y="221"/>
                  </a:lnTo>
                  <a:lnTo>
                    <a:pt x="116" y="185"/>
                  </a:lnTo>
                  <a:lnTo>
                    <a:pt x="83" y="149"/>
                  </a:lnTo>
                  <a:lnTo>
                    <a:pt x="83" y="149"/>
                  </a:lnTo>
                  <a:lnTo>
                    <a:pt x="83" y="149"/>
                  </a:lnTo>
                  <a:lnTo>
                    <a:pt x="40" y="76"/>
                  </a:lnTo>
                  <a:lnTo>
                    <a:pt x="0" y="6"/>
                  </a:lnTo>
                  <a:lnTo>
                    <a:pt x="0" y="6"/>
                  </a:lnTo>
                  <a:lnTo>
                    <a:pt x="10" y="0"/>
                  </a:lnTo>
                  <a:lnTo>
                    <a:pt x="10" y="0"/>
                  </a:lnTo>
                  <a:lnTo>
                    <a:pt x="53" y="69"/>
                  </a:lnTo>
                  <a:lnTo>
                    <a:pt x="96" y="139"/>
                  </a:lnTo>
                  <a:lnTo>
                    <a:pt x="96" y="139"/>
                  </a:lnTo>
                  <a:lnTo>
                    <a:pt x="96" y="139"/>
                  </a:lnTo>
                  <a:lnTo>
                    <a:pt x="126" y="178"/>
                  </a:lnTo>
                  <a:lnTo>
                    <a:pt x="159" y="215"/>
                  </a:lnTo>
                  <a:lnTo>
                    <a:pt x="195" y="248"/>
                  </a:lnTo>
                  <a:lnTo>
                    <a:pt x="228" y="288"/>
                  </a:lnTo>
                  <a:lnTo>
                    <a:pt x="228" y="288"/>
                  </a:lnTo>
                  <a:lnTo>
                    <a:pt x="228" y="288"/>
                  </a:lnTo>
                  <a:lnTo>
                    <a:pt x="261" y="334"/>
                  </a:lnTo>
                  <a:lnTo>
                    <a:pt x="294" y="380"/>
                  </a:lnTo>
                  <a:lnTo>
                    <a:pt x="294" y="380"/>
                  </a:lnTo>
                  <a:lnTo>
                    <a:pt x="294" y="380"/>
                  </a:lnTo>
                  <a:lnTo>
                    <a:pt x="311" y="413"/>
                  </a:lnTo>
                  <a:lnTo>
                    <a:pt x="328" y="450"/>
                  </a:lnTo>
                  <a:lnTo>
                    <a:pt x="341" y="486"/>
                  </a:lnTo>
                  <a:lnTo>
                    <a:pt x="347" y="526"/>
                  </a:lnTo>
                  <a:lnTo>
                    <a:pt x="347" y="526"/>
                  </a:lnTo>
                  <a:lnTo>
                    <a:pt x="347" y="526"/>
                  </a:lnTo>
                  <a:lnTo>
                    <a:pt x="351" y="582"/>
                  </a:lnTo>
                  <a:lnTo>
                    <a:pt x="351" y="582"/>
                  </a:lnTo>
                  <a:lnTo>
                    <a:pt x="351" y="582"/>
                  </a:lnTo>
                  <a:lnTo>
                    <a:pt x="347" y="625"/>
                  </a:lnTo>
                  <a:lnTo>
                    <a:pt x="344" y="648"/>
                  </a:lnTo>
                  <a:lnTo>
                    <a:pt x="341" y="668"/>
                  </a:lnTo>
                  <a:lnTo>
                    <a:pt x="341" y="668"/>
                  </a:lnTo>
                  <a:lnTo>
                    <a:pt x="341" y="668"/>
                  </a:lnTo>
                  <a:lnTo>
                    <a:pt x="331" y="691"/>
                  </a:lnTo>
                  <a:lnTo>
                    <a:pt x="318" y="711"/>
                  </a:lnTo>
                  <a:lnTo>
                    <a:pt x="291" y="748"/>
                  </a:lnTo>
                  <a:lnTo>
                    <a:pt x="291" y="748"/>
                  </a:lnTo>
                  <a:lnTo>
                    <a:pt x="278" y="741"/>
                  </a:lnTo>
                  <a:lnTo>
                    <a:pt x="278" y="741"/>
                  </a:lnTo>
                  <a:close/>
                  <a:moveTo>
                    <a:pt x="0" y="6"/>
                  </a:moveTo>
                  <a:lnTo>
                    <a:pt x="0" y="6"/>
                  </a:lnTo>
                  <a:lnTo>
                    <a:pt x="0" y="6"/>
                  </a:lnTo>
                  <a:lnTo>
                    <a:pt x="0" y="6"/>
                  </a:lnTo>
                  <a:lnTo>
                    <a:pt x="0" y="6"/>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6" name="Freeform 83"/>
            <p:cNvSpPr>
              <a:spLocks noEditPoints="1"/>
            </p:cNvSpPr>
            <p:nvPr/>
          </p:nvSpPr>
          <p:spPr bwMode="auto">
            <a:xfrm>
              <a:off x="5062538" y="4081463"/>
              <a:ext cx="431800" cy="1196975"/>
            </a:xfrm>
            <a:custGeom>
              <a:avLst/>
              <a:gdLst>
                <a:gd name="T0" fmla="*/ 232 w 272"/>
                <a:gd name="T1" fmla="*/ 731 h 754"/>
                <a:gd name="T2" fmla="*/ 202 w 272"/>
                <a:gd name="T3" fmla="*/ 688 h 754"/>
                <a:gd name="T4" fmla="*/ 202 w 272"/>
                <a:gd name="T5" fmla="*/ 688 h 754"/>
                <a:gd name="T6" fmla="*/ 169 w 272"/>
                <a:gd name="T7" fmla="*/ 602 h 754"/>
                <a:gd name="T8" fmla="*/ 169 w 272"/>
                <a:gd name="T9" fmla="*/ 602 h 754"/>
                <a:gd name="T10" fmla="*/ 159 w 272"/>
                <a:gd name="T11" fmla="*/ 549 h 754"/>
                <a:gd name="T12" fmla="*/ 156 w 272"/>
                <a:gd name="T13" fmla="*/ 496 h 754"/>
                <a:gd name="T14" fmla="*/ 159 w 272"/>
                <a:gd name="T15" fmla="*/ 433 h 754"/>
                <a:gd name="T16" fmla="*/ 163 w 272"/>
                <a:gd name="T17" fmla="*/ 374 h 754"/>
                <a:gd name="T18" fmla="*/ 156 w 272"/>
                <a:gd name="T19" fmla="*/ 311 h 754"/>
                <a:gd name="T20" fmla="*/ 126 w 272"/>
                <a:gd name="T21" fmla="*/ 185 h 754"/>
                <a:gd name="T22" fmla="*/ 103 w 272"/>
                <a:gd name="T23" fmla="*/ 129 h 754"/>
                <a:gd name="T24" fmla="*/ 83 w 272"/>
                <a:gd name="T25" fmla="*/ 89 h 754"/>
                <a:gd name="T26" fmla="*/ 57 w 272"/>
                <a:gd name="T27" fmla="*/ 56 h 754"/>
                <a:gd name="T28" fmla="*/ 57 w 272"/>
                <a:gd name="T29" fmla="*/ 56 h 754"/>
                <a:gd name="T30" fmla="*/ 0 w 272"/>
                <a:gd name="T31" fmla="*/ 10 h 754"/>
                <a:gd name="T32" fmla="*/ 7 w 272"/>
                <a:gd name="T33" fmla="*/ 0 h 754"/>
                <a:gd name="T34" fmla="*/ 37 w 272"/>
                <a:gd name="T35" fmla="*/ 23 h 754"/>
                <a:gd name="T36" fmla="*/ 67 w 272"/>
                <a:gd name="T37" fmla="*/ 46 h 754"/>
                <a:gd name="T38" fmla="*/ 67 w 272"/>
                <a:gd name="T39" fmla="*/ 46 h 754"/>
                <a:gd name="T40" fmla="*/ 93 w 272"/>
                <a:gd name="T41" fmla="*/ 83 h 754"/>
                <a:gd name="T42" fmla="*/ 116 w 272"/>
                <a:gd name="T43" fmla="*/ 122 h 754"/>
                <a:gd name="T44" fmla="*/ 139 w 272"/>
                <a:gd name="T45" fmla="*/ 182 h 754"/>
                <a:gd name="T46" fmla="*/ 169 w 272"/>
                <a:gd name="T47" fmla="*/ 308 h 754"/>
                <a:gd name="T48" fmla="*/ 176 w 272"/>
                <a:gd name="T49" fmla="*/ 374 h 754"/>
                <a:gd name="T50" fmla="*/ 173 w 272"/>
                <a:gd name="T51" fmla="*/ 433 h 754"/>
                <a:gd name="T52" fmla="*/ 169 w 272"/>
                <a:gd name="T53" fmla="*/ 496 h 754"/>
                <a:gd name="T54" fmla="*/ 173 w 272"/>
                <a:gd name="T55" fmla="*/ 546 h 754"/>
                <a:gd name="T56" fmla="*/ 182 w 272"/>
                <a:gd name="T57" fmla="*/ 596 h 754"/>
                <a:gd name="T58" fmla="*/ 182 w 272"/>
                <a:gd name="T59" fmla="*/ 596 h 754"/>
                <a:gd name="T60" fmla="*/ 216 w 272"/>
                <a:gd name="T61" fmla="*/ 682 h 754"/>
                <a:gd name="T62" fmla="*/ 216 w 272"/>
                <a:gd name="T63" fmla="*/ 682 h 754"/>
                <a:gd name="T64" fmla="*/ 242 w 272"/>
                <a:gd name="T65" fmla="*/ 721 h 754"/>
                <a:gd name="T66" fmla="*/ 272 w 272"/>
                <a:gd name="T67" fmla="*/ 744 h 754"/>
                <a:gd name="T68" fmla="*/ 262 w 272"/>
                <a:gd name="T69" fmla="*/ 754 h 754"/>
                <a:gd name="T70" fmla="*/ 232 w 272"/>
                <a:gd name="T71" fmla="*/ 731 h 754"/>
                <a:gd name="T72" fmla="*/ 0 w 272"/>
                <a:gd name="T73" fmla="*/ 10 h 754"/>
                <a:gd name="T74" fmla="*/ 0 w 272"/>
                <a:gd name="T75" fmla="*/ 10 h 754"/>
                <a:gd name="T76" fmla="*/ 0 w 272"/>
                <a:gd name="T77" fmla="*/ 10 h 754"/>
                <a:gd name="T78" fmla="*/ 0 w 272"/>
                <a:gd name="T79" fmla="*/ 1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754">
                  <a:moveTo>
                    <a:pt x="232" y="731"/>
                  </a:moveTo>
                  <a:lnTo>
                    <a:pt x="232" y="731"/>
                  </a:lnTo>
                  <a:lnTo>
                    <a:pt x="216" y="708"/>
                  </a:lnTo>
                  <a:lnTo>
                    <a:pt x="202" y="688"/>
                  </a:lnTo>
                  <a:lnTo>
                    <a:pt x="202" y="688"/>
                  </a:lnTo>
                  <a:lnTo>
                    <a:pt x="202" y="688"/>
                  </a:lnTo>
                  <a:lnTo>
                    <a:pt x="182" y="645"/>
                  </a:lnTo>
                  <a:lnTo>
                    <a:pt x="169" y="602"/>
                  </a:lnTo>
                  <a:lnTo>
                    <a:pt x="169" y="602"/>
                  </a:lnTo>
                  <a:lnTo>
                    <a:pt x="169" y="602"/>
                  </a:lnTo>
                  <a:lnTo>
                    <a:pt x="163" y="576"/>
                  </a:lnTo>
                  <a:lnTo>
                    <a:pt x="159" y="549"/>
                  </a:lnTo>
                  <a:lnTo>
                    <a:pt x="156" y="496"/>
                  </a:lnTo>
                  <a:lnTo>
                    <a:pt x="156" y="496"/>
                  </a:lnTo>
                  <a:lnTo>
                    <a:pt x="156" y="496"/>
                  </a:lnTo>
                  <a:lnTo>
                    <a:pt x="159" y="433"/>
                  </a:lnTo>
                  <a:lnTo>
                    <a:pt x="163" y="374"/>
                  </a:lnTo>
                  <a:lnTo>
                    <a:pt x="163" y="374"/>
                  </a:lnTo>
                  <a:lnTo>
                    <a:pt x="163" y="374"/>
                  </a:lnTo>
                  <a:lnTo>
                    <a:pt x="156" y="311"/>
                  </a:lnTo>
                  <a:lnTo>
                    <a:pt x="146" y="248"/>
                  </a:lnTo>
                  <a:lnTo>
                    <a:pt x="126" y="185"/>
                  </a:lnTo>
                  <a:lnTo>
                    <a:pt x="103" y="129"/>
                  </a:lnTo>
                  <a:lnTo>
                    <a:pt x="103" y="129"/>
                  </a:lnTo>
                  <a:lnTo>
                    <a:pt x="103" y="129"/>
                  </a:lnTo>
                  <a:lnTo>
                    <a:pt x="83" y="89"/>
                  </a:lnTo>
                  <a:lnTo>
                    <a:pt x="70" y="73"/>
                  </a:lnTo>
                  <a:lnTo>
                    <a:pt x="57" y="56"/>
                  </a:lnTo>
                  <a:lnTo>
                    <a:pt x="57" y="56"/>
                  </a:lnTo>
                  <a:lnTo>
                    <a:pt x="57" y="56"/>
                  </a:lnTo>
                  <a:lnTo>
                    <a:pt x="30" y="33"/>
                  </a:lnTo>
                  <a:lnTo>
                    <a:pt x="0" y="10"/>
                  </a:lnTo>
                  <a:lnTo>
                    <a:pt x="0" y="10"/>
                  </a:lnTo>
                  <a:lnTo>
                    <a:pt x="7" y="0"/>
                  </a:lnTo>
                  <a:lnTo>
                    <a:pt x="7" y="0"/>
                  </a:lnTo>
                  <a:lnTo>
                    <a:pt x="37" y="23"/>
                  </a:lnTo>
                  <a:lnTo>
                    <a:pt x="50" y="33"/>
                  </a:lnTo>
                  <a:lnTo>
                    <a:pt x="67" y="46"/>
                  </a:lnTo>
                  <a:lnTo>
                    <a:pt x="67" y="46"/>
                  </a:lnTo>
                  <a:lnTo>
                    <a:pt x="67" y="46"/>
                  </a:lnTo>
                  <a:lnTo>
                    <a:pt x="80" y="63"/>
                  </a:lnTo>
                  <a:lnTo>
                    <a:pt x="93" y="83"/>
                  </a:lnTo>
                  <a:lnTo>
                    <a:pt x="116" y="122"/>
                  </a:lnTo>
                  <a:lnTo>
                    <a:pt x="116" y="122"/>
                  </a:lnTo>
                  <a:lnTo>
                    <a:pt x="116" y="122"/>
                  </a:lnTo>
                  <a:lnTo>
                    <a:pt x="139" y="182"/>
                  </a:lnTo>
                  <a:lnTo>
                    <a:pt x="159" y="245"/>
                  </a:lnTo>
                  <a:lnTo>
                    <a:pt x="169" y="308"/>
                  </a:lnTo>
                  <a:lnTo>
                    <a:pt x="176" y="374"/>
                  </a:lnTo>
                  <a:lnTo>
                    <a:pt x="176" y="374"/>
                  </a:lnTo>
                  <a:lnTo>
                    <a:pt x="176" y="374"/>
                  </a:lnTo>
                  <a:lnTo>
                    <a:pt x="173" y="433"/>
                  </a:lnTo>
                  <a:lnTo>
                    <a:pt x="169" y="496"/>
                  </a:lnTo>
                  <a:lnTo>
                    <a:pt x="169" y="496"/>
                  </a:lnTo>
                  <a:lnTo>
                    <a:pt x="169" y="496"/>
                  </a:lnTo>
                  <a:lnTo>
                    <a:pt x="173" y="546"/>
                  </a:lnTo>
                  <a:lnTo>
                    <a:pt x="176" y="572"/>
                  </a:lnTo>
                  <a:lnTo>
                    <a:pt x="182" y="596"/>
                  </a:lnTo>
                  <a:lnTo>
                    <a:pt x="182" y="596"/>
                  </a:lnTo>
                  <a:lnTo>
                    <a:pt x="182" y="596"/>
                  </a:lnTo>
                  <a:lnTo>
                    <a:pt x="196" y="639"/>
                  </a:lnTo>
                  <a:lnTo>
                    <a:pt x="216" y="682"/>
                  </a:lnTo>
                  <a:lnTo>
                    <a:pt x="216" y="682"/>
                  </a:lnTo>
                  <a:lnTo>
                    <a:pt x="216" y="682"/>
                  </a:lnTo>
                  <a:lnTo>
                    <a:pt x="242" y="721"/>
                  </a:lnTo>
                  <a:lnTo>
                    <a:pt x="242" y="721"/>
                  </a:lnTo>
                  <a:lnTo>
                    <a:pt x="242" y="721"/>
                  </a:lnTo>
                  <a:lnTo>
                    <a:pt x="272" y="744"/>
                  </a:lnTo>
                  <a:lnTo>
                    <a:pt x="272" y="744"/>
                  </a:lnTo>
                  <a:lnTo>
                    <a:pt x="262" y="754"/>
                  </a:lnTo>
                  <a:lnTo>
                    <a:pt x="262" y="754"/>
                  </a:lnTo>
                  <a:lnTo>
                    <a:pt x="232" y="731"/>
                  </a:lnTo>
                  <a:lnTo>
                    <a:pt x="232" y="731"/>
                  </a:lnTo>
                  <a:close/>
                  <a:moveTo>
                    <a:pt x="0" y="10"/>
                  </a:moveTo>
                  <a:lnTo>
                    <a:pt x="0" y="10"/>
                  </a:lnTo>
                  <a:lnTo>
                    <a:pt x="0" y="10"/>
                  </a:lnTo>
                  <a:lnTo>
                    <a:pt x="0" y="10"/>
                  </a:lnTo>
                  <a:lnTo>
                    <a:pt x="0" y="1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7" name="Freeform 84"/>
            <p:cNvSpPr>
              <a:spLocks/>
            </p:cNvSpPr>
            <p:nvPr/>
          </p:nvSpPr>
          <p:spPr bwMode="auto">
            <a:xfrm>
              <a:off x="4978400" y="4033838"/>
              <a:ext cx="677863" cy="1176338"/>
            </a:xfrm>
            <a:custGeom>
              <a:avLst/>
              <a:gdLst>
                <a:gd name="T0" fmla="*/ 368 w 427"/>
                <a:gd name="T1" fmla="*/ 735 h 741"/>
                <a:gd name="T2" fmla="*/ 394 w 427"/>
                <a:gd name="T3" fmla="*/ 672 h 741"/>
                <a:gd name="T4" fmla="*/ 408 w 427"/>
                <a:gd name="T5" fmla="*/ 606 h 741"/>
                <a:gd name="T6" fmla="*/ 408 w 427"/>
                <a:gd name="T7" fmla="*/ 606 h 741"/>
                <a:gd name="T8" fmla="*/ 414 w 427"/>
                <a:gd name="T9" fmla="*/ 536 h 741"/>
                <a:gd name="T10" fmla="*/ 414 w 427"/>
                <a:gd name="T11" fmla="*/ 536 h 741"/>
                <a:gd name="T12" fmla="*/ 404 w 427"/>
                <a:gd name="T13" fmla="*/ 434 h 741"/>
                <a:gd name="T14" fmla="*/ 404 w 427"/>
                <a:gd name="T15" fmla="*/ 434 h 741"/>
                <a:gd name="T16" fmla="*/ 384 w 427"/>
                <a:gd name="T17" fmla="*/ 361 h 741"/>
                <a:gd name="T18" fmla="*/ 355 w 427"/>
                <a:gd name="T19" fmla="*/ 291 h 741"/>
                <a:gd name="T20" fmla="*/ 315 w 427"/>
                <a:gd name="T21" fmla="*/ 225 h 741"/>
                <a:gd name="T22" fmla="*/ 272 w 427"/>
                <a:gd name="T23" fmla="*/ 162 h 741"/>
                <a:gd name="T24" fmla="*/ 235 w 427"/>
                <a:gd name="T25" fmla="*/ 119 h 741"/>
                <a:gd name="T26" fmla="*/ 173 w 427"/>
                <a:gd name="T27" fmla="*/ 60 h 741"/>
                <a:gd name="T28" fmla="*/ 123 w 427"/>
                <a:gd name="T29" fmla="*/ 30 h 741"/>
                <a:gd name="T30" fmla="*/ 96 w 427"/>
                <a:gd name="T31" fmla="*/ 20 h 741"/>
                <a:gd name="T32" fmla="*/ 77 w 427"/>
                <a:gd name="T33" fmla="*/ 17 h 741"/>
                <a:gd name="T34" fmla="*/ 53 w 427"/>
                <a:gd name="T35" fmla="*/ 13 h 741"/>
                <a:gd name="T36" fmla="*/ 27 w 427"/>
                <a:gd name="T37" fmla="*/ 17 h 741"/>
                <a:gd name="T38" fmla="*/ 4 w 427"/>
                <a:gd name="T39" fmla="*/ 20 h 741"/>
                <a:gd name="T40" fmla="*/ 0 w 427"/>
                <a:gd name="T41" fmla="*/ 7 h 741"/>
                <a:gd name="T42" fmla="*/ 27 w 427"/>
                <a:gd name="T43" fmla="*/ 3 h 741"/>
                <a:gd name="T44" fmla="*/ 53 w 427"/>
                <a:gd name="T45" fmla="*/ 0 h 741"/>
                <a:gd name="T46" fmla="*/ 80 w 427"/>
                <a:gd name="T47" fmla="*/ 3 h 741"/>
                <a:gd name="T48" fmla="*/ 103 w 427"/>
                <a:gd name="T49" fmla="*/ 7 h 741"/>
                <a:gd name="T50" fmla="*/ 130 w 427"/>
                <a:gd name="T51" fmla="*/ 20 h 741"/>
                <a:gd name="T52" fmla="*/ 179 w 427"/>
                <a:gd name="T53" fmla="*/ 50 h 741"/>
                <a:gd name="T54" fmla="*/ 245 w 427"/>
                <a:gd name="T55" fmla="*/ 109 h 741"/>
                <a:gd name="T56" fmla="*/ 282 w 427"/>
                <a:gd name="T57" fmla="*/ 156 h 741"/>
                <a:gd name="T58" fmla="*/ 328 w 427"/>
                <a:gd name="T59" fmla="*/ 218 h 741"/>
                <a:gd name="T60" fmla="*/ 365 w 427"/>
                <a:gd name="T61" fmla="*/ 285 h 741"/>
                <a:gd name="T62" fmla="*/ 398 w 427"/>
                <a:gd name="T63" fmla="*/ 357 h 741"/>
                <a:gd name="T64" fmla="*/ 418 w 427"/>
                <a:gd name="T65" fmla="*/ 430 h 741"/>
                <a:gd name="T66" fmla="*/ 418 w 427"/>
                <a:gd name="T67" fmla="*/ 430 h 741"/>
                <a:gd name="T68" fmla="*/ 427 w 427"/>
                <a:gd name="T69" fmla="*/ 536 h 741"/>
                <a:gd name="T70" fmla="*/ 427 w 427"/>
                <a:gd name="T71" fmla="*/ 536 h 741"/>
                <a:gd name="T72" fmla="*/ 421 w 427"/>
                <a:gd name="T73" fmla="*/ 606 h 741"/>
                <a:gd name="T74" fmla="*/ 421 w 427"/>
                <a:gd name="T75" fmla="*/ 606 h 741"/>
                <a:gd name="T76" fmla="*/ 408 w 427"/>
                <a:gd name="T77" fmla="*/ 675 h 741"/>
                <a:gd name="T78" fmla="*/ 381 w 427"/>
                <a:gd name="T79" fmla="*/ 741 h 741"/>
                <a:gd name="T80" fmla="*/ 368 w 427"/>
                <a:gd name="T81" fmla="*/ 735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7" h="741">
                  <a:moveTo>
                    <a:pt x="368" y="735"/>
                  </a:moveTo>
                  <a:lnTo>
                    <a:pt x="368" y="735"/>
                  </a:lnTo>
                  <a:lnTo>
                    <a:pt x="384" y="705"/>
                  </a:lnTo>
                  <a:lnTo>
                    <a:pt x="394" y="672"/>
                  </a:lnTo>
                  <a:lnTo>
                    <a:pt x="401" y="639"/>
                  </a:lnTo>
                  <a:lnTo>
                    <a:pt x="408" y="606"/>
                  </a:lnTo>
                  <a:lnTo>
                    <a:pt x="408" y="606"/>
                  </a:lnTo>
                  <a:lnTo>
                    <a:pt x="408" y="606"/>
                  </a:lnTo>
                  <a:lnTo>
                    <a:pt x="411" y="569"/>
                  </a:lnTo>
                  <a:lnTo>
                    <a:pt x="414" y="536"/>
                  </a:lnTo>
                  <a:lnTo>
                    <a:pt x="414" y="536"/>
                  </a:lnTo>
                  <a:lnTo>
                    <a:pt x="414" y="536"/>
                  </a:lnTo>
                  <a:lnTo>
                    <a:pt x="411" y="483"/>
                  </a:lnTo>
                  <a:lnTo>
                    <a:pt x="404" y="434"/>
                  </a:lnTo>
                  <a:lnTo>
                    <a:pt x="404" y="434"/>
                  </a:lnTo>
                  <a:lnTo>
                    <a:pt x="404" y="434"/>
                  </a:lnTo>
                  <a:lnTo>
                    <a:pt x="394" y="397"/>
                  </a:lnTo>
                  <a:lnTo>
                    <a:pt x="384" y="361"/>
                  </a:lnTo>
                  <a:lnTo>
                    <a:pt x="371" y="324"/>
                  </a:lnTo>
                  <a:lnTo>
                    <a:pt x="355" y="291"/>
                  </a:lnTo>
                  <a:lnTo>
                    <a:pt x="335" y="258"/>
                  </a:lnTo>
                  <a:lnTo>
                    <a:pt x="315" y="225"/>
                  </a:lnTo>
                  <a:lnTo>
                    <a:pt x="272" y="162"/>
                  </a:lnTo>
                  <a:lnTo>
                    <a:pt x="272" y="162"/>
                  </a:lnTo>
                  <a:lnTo>
                    <a:pt x="272" y="162"/>
                  </a:lnTo>
                  <a:lnTo>
                    <a:pt x="235" y="119"/>
                  </a:lnTo>
                  <a:lnTo>
                    <a:pt x="192" y="79"/>
                  </a:lnTo>
                  <a:lnTo>
                    <a:pt x="173" y="60"/>
                  </a:lnTo>
                  <a:lnTo>
                    <a:pt x="149" y="43"/>
                  </a:lnTo>
                  <a:lnTo>
                    <a:pt x="123" y="30"/>
                  </a:lnTo>
                  <a:lnTo>
                    <a:pt x="96" y="20"/>
                  </a:lnTo>
                  <a:lnTo>
                    <a:pt x="96" y="20"/>
                  </a:lnTo>
                  <a:lnTo>
                    <a:pt x="96" y="20"/>
                  </a:lnTo>
                  <a:lnTo>
                    <a:pt x="77" y="17"/>
                  </a:lnTo>
                  <a:lnTo>
                    <a:pt x="53" y="13"/>
                  </a:lnTo>
                  <a:lnTo>
                    <a:pt x="53" y="13"/>
                  </a:lnTo>
                  <a:lnTo>
                    <a:pt x="53" y="13"/>
                  </a:lnTo>
                  <a:lnTo>
                    <a:pt x="27" y="17"/>
                  </a:lnTo>
                  <a:lnTo>
                    <a:pt x="4" y="20"/>
                  </a:lnTo>
                  <a:lnTo>
                    <a:pt x="4" y="20"/>
                  </a:lnTo>
                  <a:lnTo>
                    <a:pt x="4" y="20"/>
                  </a:lnTo>
                  <a:lnTo>
                    <a:pt x="0" y="7"/>
                  </a:lnTo>
                  <a:lnTo>
                    <a:pt x="0" y="7"/>
                  </a:lnTo>
                  <a:lnTo>
                    <a:pt x="27" y="3"/>
                  </a:lnTo>
                  <a:lnTo>
                    <a:pt x="53" y="0"/>
                  </a:lnTo>
                  <a:lnTo>
                    <a:pt x="53" y="0"/>
                  </a:lnTo>
                  <a:lnTo>
                    <a:pt x="53" y="0"/>
                  </a:lnTo>
                  <a:lnTo>
                    <a:pt x="80" y="3"/>
                  </a:lnTo>
                  <a:lnTo>
                    <a:pt x="103" y="7"/>
                  </a:lnTo>
                  <a:lnTo>
                    <a:pt x="103" y="7"/>
                  </a:lnTo>
                  <a:lnTo>
                    <a:pt x="103" y="7"/>
                  </a:lnTo>
                  <a:lnTo>
                    <a:pt x="130" y="20"/>
                  </a:lnTo>
                  <a:lnTo>
                    <a:pt x="156" y="33"/>
                  </a:lnTo>
                  <a:lnTo>
                    <a:pt x="179" y="50"/>
                  </a:lnTo>
                  <a:lnTo>
                    <a:pt x="202" y="70"/>
                  </a:lnTo>
                  <a:lnTo>
                    <a:pt x="245" y="109"/>
                  </a:lnTo>
                  <a:lnTo>
                    <a:pt x="282" y="156"/>
                  </a:lnTo>
                  <a:lnTo>
                    <a:pt x="282" y="156"/>
                  </a:lnTo>
                  <a:lnTo>
                    <a:pt x="282" y="156"/>
                  </a:lnTo>
                  <a:lnTo>
                    <a:pt x="328" y="218"/>
                  </a:lnTo>
                  <a:lnTo>
                    <a:pt x="348" y="252"/>
                  </a:lnTo>
                  <a:lnTo>
                    <a:pt x="365" y="285"/>
                  </a:lnTo>
                  <a:lnTo>
                    <a:pt x="381" y="321"/>
                  </a:lnTo>
                  <a:lnTo>
                    <a:pt x="398" y="357"/>
                  </a:lnTo>
                  <a:lnTo>
                    <a:pt x="408" y="394"/>
                  </a:lnTo>
                  <a:lnTo>
                    <a:pt x="418" y="430"/>
                  </a:lnTo>
                  <a:lnTo>
                    <a:pt x="418" y="430"/>
                  </a:lnTo>
                  <a:lnTo>
                    <a:pt x="418" y="430"/>
                  </a:lnTo>
                  <a:lnTo>
                    <a:pt x="424" y="483"/>
                  </a:lnTo>
                  <a:lnTo>
                    <a:pt x="427" y="536"/>
                  </a:lnTo>
                  <a:lnTo>
                    <a:pt x="427" y="536"/>
                  </a:lnTo>
                  <a:lnTo>
                    <a:pt x="427" y="536"/>
                  </a:lnTo>
                  <a:lnTo>
                    <a:pt x="424" y="569"/>
                  </a:lnTo>
                  <a:lnTo>
                    <a:pt x="421" y="606"/>
                  </a:lnTo>
                  <a:lnTo>
                    <a:pt x="421" y="606"/>
                  </a:lnTo>
                  <a:lnTo>
                    <a:pt x="421" y="606"/>
                  </a:lnTo>
                  <a:lnTo>
                    <a:pt x="414" y="642"/>
                  </a:lnTo>
                  <a:lnTo>
                    <a:pt x="408" y="675"/>
                  </a:lnTo>
                  <a:lnTo>
                    <a:pt x="398" y="708"/>
                  </a:lnTo>
                  <a:lnTo>
                    <a:pt x="381" y="741"/>
                  </a:lnTo>
                  <a:lnTo>
                    <a:pt x="381" y="741"/>
                  </a:lnTo>
                  <a:lnTo>
                    <a:pt x="368" y="735"/>
                  </a:lnTo>
                  <a:lnTo>
                    <a:pt x="368" y="7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8" name="Freeform 85"/>
            <p:cNvSpPr>
              <a:spLocks/>
            </p:cNvSpPr>
            <p:nvPr/>
          </p:nvSpPr>
          <p:spPr bwMode="auto">
            <a:xfrm>
              <a:off x="5610225" y="5080000"/>
              <a:ext cx="525463" cy="819150"/>
            </a:xfrm>
            <a:custGeom>
              <a:avLst/>
              <a:gdLst>
                <a:gd name="T0" fmla="*/ 225 w 331"/>
                <a:gd name="T1" fmla="*/ 380 h 516"/>
                <a:gd name="T2" fmla="*/ 225 w 331"/>
                <a:gd name="T3" fmla="*/ 380 h 516"/>
                <a:gd name="T4" fmla="*/ 215 w 331"/>
                <a:gd name="T5" fmla="*/ 360 h 516"/>
                <a:gd name="T6" fmla="*/ 205 w 331"/>
                <a:gd name="T7" fmla="*/ 340 h 516"/>
                <a:gd name="T8" fmla="*/ 192 w 331"/>
                <a:gd name="T9" fmla="*/ 327 h 516"/>
                <a:gd name="T10" fmla="*/ 185 w 331"/>
                <a:gd name="T11" fmla="*/ 321 h 516"/>
                <a:gd name="T12" fmla="*/ 178 w 331"/>
                <a:gd name="T13" fmla="*/ 321 h 516"/>
                <a:gd name="T14" fmla="*/ 172 w 331"/>
                <a:gd name="T15" fmla="*/ 321 h 516"/>
                <a:gd name="T16" fmla="*/ 165 w 331"/>
                <a:gd name="T17" fmla="*/ 324 h 516"/>
                <a:gd name="T18" fmla="*/ 155 w 331"/>
                <a:gd name="T19" fmla="*/ 334 h 516"/>
                <a:gd name="T20" fmla="*/ 149 w 331"/>
                <a:gd name="T21" fmla="*/ 350 h 516"/>
                <a:gd name="T22" fmla="*/ 142 w 331"/>
                <a:gd name="T23" fmla="*/ 370 h 516"/>
                <a:gd name="T24" fmla="*/ 132 w 331"/>
                <a:gd name="T25" fmla="*/ 397 h 516"/>
                <a:gd name="T26" fmla="*/ 132 w 331"/>
                <a:gd name="T27" fmla="*/ 397 h 516"/>
                <a:gd name="T28" fmla="*/ 122 w 331"/>
                <a:gd name="T29" fmla="*/ 433 h 516"/>
                <a:gd name="T30" fmla="*/ 109 w 331"/>
                <a:gd name="T31" fmla="*/ 473 h 516"/>
                <a:gd name="T32" fmla="*/ 89 w 331"/>
                <a:gd name="T33" fmla="*/ 516 h 516"/>
                <a:gd name="T34" fmla="*/ 89 w 331"/>
                <a:gd name="T35" fmla="*/ 516 h 516"/>
                <a:gd name="T36" fmla="*/ 49 w 331"/>
                <a:gd name="T37" fmla="*/ 443 h 516"/>
                <a:gd name="T38" fmla="*/ 20 w 331"/>
                <a:gd name="T39" fmla="*/ 377 h 516"/>
                <a:gd name="T40" fmla="*/ 10 w 331"/>
                <a:gd name="T41" fmla="*/ 347 h 516"/>
                <a:gd name="T42" fmla="*/ 3 w 331"/>
                <a:gd name="T43" fmla="*/ 324 h 516"/>
                <a:gd name="T44" fmla="*/ 3 w 331"/>
                <a:gd name="T45" fmla="*/ 324 h 516"/>
                <a:gd name="T46" fmla="*/ 0 w 331"/>
                <a:gd name="T47" fmla="*/ 291 h 516"/>
                <a:gd name="T48" fmla="*/ 3 w 331"/>
                <a:gd name="T49" fmla="*/ 248 h 516"/>
                <a:gd name="T50" fmla="*/ 16 w 331"/>
                <a:gd name="T51" fmla="*/ 139 h 516"/>
                <a:gd name="T52" fmla="*/ 33 w 331"/>
                <a:gd name="T53" fmla="*/ 39 h 516"/>
                <a:gd name="T54" fmla="*/ 39 w 331"/>
                <a:gd name="T55" fmla="*/ 0 h 516"/>
                <a:gd name="T56" fmla="*/ 39 w 331"/>
                <a:gd name="T57" fmla="*/ 0 h 516"/>
                <a:gd name="T58" fmla="*/ 152 w 331"/>
                <a:gd name="T59" fmla="*/ 29 h 516"/>
                <a:gd name="T60" fmla="*/ 152 w 331"/>
                <a:gd name="T61" fmla="*/ 29 h 516"/>
                <a:gd name="T62" fmla="*/ 162 w 331"/>
                <a:gd name="T63" fmla="*/ 36 h 516"/>
                <a:gd name="T64" fmla="*/ 172 w 331"/>
                <a:gd name="T65" fmla="*/ 43 h 516"/>
                <a:gd name="T66" fmla="*/ 192 w 331"/>
                <a:gd name="T67" fmla="*/ 62 h 516"/>
                <a:gd name="T68" fmla="*/ 218 w 331"/>
                <a:gd name="T69" fmla="*/ 92 h 516"/>
                <a:gd name="T70" fmla="*/ 241 w 331"/>
                <a:gd name="T71" fmla="*/ 129 h 516"/>
                <a:gd name="T72" fmla="*/ 291 w 331"/>
                <a:gd name="T73" fmla="*/ 195 h 516"/>
                <a:gd name="T74" fmla="*/ 324 w 331"/>
                <a:gd name="T75" fmla="*/ 248 h 516"/>
                <a:gd name="T76" fmla="*/ 324 w 331"/>
                <a:gd name="T77" fmla="*/ 248 h 516"/>
                <a:gd name="T78" fmla="*/ 331 w 331"/>
                <a:gd name="T79" fmla="*/ 264 h 516"/>
                <a:gd name="T80" fmla="*/ 331 w 331"/>
                <a:gd name="T81" fmla="*/ 281 h 516"/>
                <a:gd name="T82" fmla="*/ 327 w 331"/>
                <a:gd name="T83" fmla="*/ 297 h 516"/>
                <a:gd name="T84" fmla="*/ 321 w 331"/>
                <a:gd name="T85" fmla="*/ 314 h 516"/>
                <a:gd name="T86" fmla="*/ 307 w 331"/>
                <a:gd name="T87" fmla="*/ 337 h 516"/>
                <a:gd name="T88" fmla="*/ 301 w 331"/>
                <a:gd name="T89" fmla="*/ 347 h 516"/>
                <a:gd name="T90" fmla="*/ 225 w 331"/>
                <a:gd name="T91" fmla="*/ 38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516">
                  <a:moveTo>
                    <a:pt x="225" y="380"/>
                  </a:moveTo>
                  <a:lnTo>
                    <a:pt x="225" y="380"/>
                  </a:lnTo>
                  <a:lnTo>
                    <a:pt x="215" y="360"/>
                  </a:lnTo>
                  <a:lnTo>
                    <a:pt x="205" y="340"/>
                  </a:lnTo>
                  <a:lnTo>
                    <a:pt x="192" y="327"/>
                  </a:lnTo>
                  <a:lnTo>
                    <a:pt x="185" y="321"/>
                  </a:lnTo>
                  <a:lnTo>
                    <a:pt x="178" y="321"/>
                  </a:lnTo>
                  <a:lnTo>
                    <a:pt x="172" y="321"/>
                  </a:lnTo>
                  <a:lnTo>
                    <a:pt x="165" y="324"/>
                  </a:lnTo>
                  <a:lnTo>
                    <a:pt x="155" y="334"/>
                  </a:lnTo>
                  <a:lnTo>
                    <a:pt x="149" y="350"/>
                  </a:lnTo>
                  <a:lnTo>
                    <a:pt x="142" y="370"/>
                  </a:lnTo>
                  <a:lnTo>
                    <a:pt x="132" y="397"/>
                  </a:lnTo>
                  <a:lnTo>
                    <a:pt x="132" y="397"/>
                  </a:lnTo>
                  <a:lnTo>
                    <a:pt x="122" y="433"/>
                  </a:lnTo>
                  <a:lnTo>
                    <a:pt x="109" y="473"/>
                  </a:lnTo>
                  <a:lnTo>
                    <a:pt x="89" y="516"/>
                  </a:lnTo>
                  <a:lnTo>
                    <a:pt x="89" y="516"/>
                  </a:lnTo>
                  <a:lnTo>
                    <a:pt x="49" y="443"/>
                  </a:lnTo>
                  <a:lnTo>
                    <a:pt x="20" y="377"/>
                  </a:lnTo>
                  <a:lnTo>
                    <a:pt x="10" y="347"/>
                  </a:lnTo>
                  <a:lnTo>
                    <a:pt x="3" y="324"/>
                  </a:lnTo>
                  <a:lnTo>
                    <a:pt x="3" y="324"/>
                  </a:lnTo>
                  <a:lnTo>
                    <a:pt x="0" y="291"/>
                  </a:lnTo>
                  <a:lnTo>
                    <a:pt x="3" y="248"/>
                  </a:lnTo>
                  <a:lnTo>
                    <a:pt x="16" y="139"/>
                  </a:lnTo>
                  <a:lnTo>
                    <a:pt x="33" y="39"/>
                  </a:lnTo>
                  <a:lnTo>
                    <a:pt x="39" y="0"/>
                  </a:lnTo>
                  <a:lnTo>
                    <a:pt x="39" y="0"/>
                  </a:lnTo>
                  <a:lnTo>
                    <a:pt x="152" y="29"/>
                  </a:lnTo>
                  <a:lnTo>
                    <a:pt x="152" y="29"/>
                  </a:lnTo>
                  <a:lnTo>
                    <a:pt x="162" y="36"/>
                  </a:lnTo>
                  <a:lnTo>
                    <a:pt x="172" y="43"/>
                  </a:lnTo>
                  <a:lnTo>
                    <a:pt x="192" y="62"/>
                  </a:lnTo>
                  <a:lnTo>
                    <a:pt x="218" y="92"/>
                  </a:lnTo>
                  <a:lnTo>
                    <a:pt x="241" y="129"/>
                  </a:lnTo>
                  <a:lnTo>
                    <a:pt x="291" y="195"/>
                  </a:lnTo>
                  <a:lnTo>
                    <a:pt x="324" y="248"/>
                  </a:lnTo>
                  <a:lnTo>
                    <a:pt x="324" y="248"/>
                  </a:lnTo>
                  <a:lnTo>
                    <a:pt x="331" y="264"/>
                  </a:lnTo>
                  <a:lnTo>
                    <a:pt x="331" y="281"/>
                  </a:lnTo>
                  <a:lnTo>
                    <a:pt x="327" y="297"/>
                  </a:lnTo>
                  <a:lnTo>
                    <a:pt x="321" y="314"/>
                  </a:lnTo>
                  <a:lnTo>
                    <a:pt x="307" y="337"/>
                  </a:lnTo>
                  <a:lnTo>
                    <a:pt x="301" y="347"/>
                  </a:lnTo>
                  <a:lnTo>
                    <a:pt x="225" y="3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9" name="Freeform 86"/>
            <p:cNvSpPr>
              <a:spLocks/>
            </p:cNvSpPr>
            <p:nvPr/>
          </p:nvSpPr>
          <p:spPr bwMode="auto">
            <a:xfrm>
              <a:off x="4375150" y="3965575"/>
              <a:ext cx="793750" cy="793750"/>
            </a:xfrm>
            <a:custGeom>
              <a:avLst/>
              <a:gdLst>
                <a:gd name="T0" fmla="*/ 3 w 500"/>
                <a:gd name="T1" fmla="*/ 278 h 500"/>
                <a:gd name="T2" fmla="*/ 3 w 500"/>
                <a:gd name="T3" fmla="*/ 278 h 500"/>
                <a:gd name="T4" fmla="*/ 3 w 500"/>
                <a:gd name="T5" fmla="*/ 271 h 500"/>
                <a:gd name="T6" fmla="*/ 0 w 500"/>
                <a:gd name="T7" fmla="*/ 252 h 500"/>
                <a:gd name="T8" fmla="*/ 3 w 500"/>
                <a:gd name="T9" fmla="*/ 222 h 500"/>
                <a:gd name="T10" fmla="*/ 6 w 500"/>
                <a:gd name="T11" fmla="*/ 202 h 500"/>
                <a:gd name="T12" fmla="*/ 13 w 500"/>
                <a:gd name="T13" fmla="*/ 182 h 500"/>
                <a:gd name="T14" fmla="*/ 23 w 500"/>
                <a:gd name="T15" fmla="*/ 162 h 500"/>
                <a:gd name="T16" fmla="*/ 40 w 500"/>
                <a:gd name="T17" fmla="*/ 139 h 500"/>
                <a:gd name="T18" fmla="*/ 59 w 500"/>
                <a:gd name="T19" fmla="*/ 119 h 500"/>
                <a:gd name="T20" fmla="*/ 83 w 500"/>
                <a:gd name="T21" fmla="*/ 96 h 500"/>
                <a:gd name="T22" fmla="*/ 116 w 500"/>
                <a:gd name="T23" fmla="*/ 73 h 500"/>
                <a:gd name="T24" fmla="*/ 152 w 500"/>
                <a:gd name="T25" fmla="*/ 53 h 500"/>
                <a:gd name="T26" fmla="*/ 198 w 500"/>
                <a:gd name="T27" fmla="*/ 30 h 500"/>
                <a:gd name="T28" fmla="*/ 251 w 500"/>
                <a:gd name="T29" fmla="*/ 10 h 500"/>
                <a:gd name="T30" fmla="*/ 251 w 500"/>
                <a:gd name="T31" fmla="*/ 10 h 500"/>
                <a:gd name="T32" fmla="*/ 288 w 500"/>
                <a:gd name="T33" fmla="*/ 0 h 500"/>
                <a:gd name="T34" fmla="*/ 321 w 500"/>
                <a:gd name="T35" fmla="*/ 0 h 500"/>
                <a:gd name="T36" fmla="*/ 354 w 500"/>
                <a:gd name="T37" fmla="*/ 7 h 500"/>
                <a:gd name="T38" fmla="*/ 380 w 500"/>
                <a:gd name="T39" fmla="*/ 20 h 500"/>
                <a:gd name="T40" fmla="*/ 404 w 500"/>
                <a:gd name="T41" fmla="*/ 40 h 500"/>
                <a:gd name="T42" fmla="*/ 427 w 500"/>
                <a:gd name="T43" fmla="*/ 60 h 500"/>
                <a:gd name="T44" fmla="*/ 443 w 500"/>
                <a:gd name="T45" fmla="*/ 86 h 500"/>
                <a:gd name="T46" fmla="*/ 460 w 500"/>
                <a:gd name="T47" fmla="*/ 116 h 500"/>
                <a:gd name="T48" fmla="*/ 473 w 500"/>
                <a:gd name="T49" fmla="*/ 149 h 500"/>
                <a:gd name="T50" fmla="*/ 483 w 500"/>
                <a:gd name="T51" fmla="*/ 182 h 500"/>
                <a:gd name="T52" fmla="*/ 490 w 500"/>
                <a:gd name="T53" fmla="*/ 212 h 500"/>
                <a:gd name="T54" fmla="*/ 496 w 500"/>
                <a:gd name="T55" fmla="*/ 245 h 500"/>
                <a:gd name="T56" fmla="*/ 500 w 500"/>
                <a:gd name="T57" fmla="*/ 275 h 500"/>
                <a:gd name="T58" fmla="*/ 500 w 500"/>
                <a:gd name="T59" fmla="*/ 301 h 500"/>
                <a:gd name="T60" fmla="*/ 496 w 500"/>
                <a:gd name="T61" fmla="*/ 324 h 500"/>
                <a:gd name="T62" fmla="*/ 493 w 500"/>
                <a:gd name="T63" fmla="*/ 344 h 500"/>
                <a:gd name="T64" fmla="*/ 493 w 500"/>
                <a:gd name="T65" fmla="*/ 344 h 500"/>
                <a:gd name="T66" fmla="*/ 490 w 500"/>
                <a:gd name="T67" fmla="*/ 374 h 500"/>
                <a:gd name="T68" fmla="*/ 486 w 500"/>
                <a:gd name="T69" fmla="*/ 400 h 500"/>
                <a:gd name="T70" fmla="*/ 490 w 500"/>
                <a:gd name="T71" fmla="*/ 427 h 500"/>
                <a:gd name="T72" fmla="*/ 490 w 500"/>
                <a:gd name="T73" fmla="*/ 450 h 500"/>
                <a:gd name="T74" fmla="*/ 496 w 500"/>
                <a:gd name="T75" fmla="*/ 486 h 500"/>
                <a:gd name="T76" fmla="*/ 500 w 500"/>
                <a:gd name="T77" fmla="*/ 500 h 500"/>
                <a:gd name="T78" fmla="*/ 384 w 500"/>
                <a:gd name="T79" fmla="*/ 434 h 500"/>
                <a:gd name="T80" fmla="*/ 3 w 500"/>
                <a:gd name="T81" fmla="*/ 27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0" h="500">
                  <a:moveTo>
                    <a:pt x="3" y="278"/>
                  </a:moveTo>
                  <a:lnTo>
                    <a:pt x="3" y="278"/>
                  </a:lnTo>
                  <a:lnTo>
                    <a:pt x="3" y="271"/>
                  </a:lnTo>
                  <a:lnTo>
                    <a:pt x="0" y="252"/>
                  </a:lnTo>
                  <a:lnTo>
                    <a:pt x="3" y="222"/>
                  </a:lnTo>
                  <a:lnTo>
                    <a:pt x="6" y="202"/>
                  </a:lnTo>
                  <a:lnTo>
                    <a:pt x="13" y="182"/>
                  </a:lnTo>
                  <a:lnTo>
                    <a:pt x="23" y="162"/>
                  </a:lnTo>
                  <a:lnTo>
                    <a:pt x="40" y="139"/>
                  </a:lnTo>
                  <a:lnTo>
                    <a:pt x="59" y="119"/>
                  </a:lnTo>
                  <a:lnTo>
                    <a:pt x="83" y="96"/>
                  </a:lnTo>
                  <a:lnTo>
                    <a:pt x="116" y="73"/>
                  </a:lnTo>
                  <a:lnTo>
                    <a:pt x="152" y="53"/>
                  </a:lnTo>
                  <a:lnTo>
                    <a:pt x="198" y="30"/>
                  </a:lnTo>
                  <a:lnTo>
                    <a:pt x="251" y="10"/>
                  </a:lnTo>
                  <a:lnTo>
                    <a:pt x="251" y="10"/>
                  </a:lnTo>
                  <a:lnTo>
                    <a:pt x="288" y="0"/>
                  </a:lnTo>
                  <a:lnTo>
                    <a:pt x="321" y="0"/>
                  </a:lnTo>
                  <a:lnTo>
                    <a:pt x="354" y="7"/>
                  </a:lnTo>
                  <a:lnTo>
                    <a:pt x="380" y="20"/>
                  </a:lnTo>
                  <a:lnTo>
                    <a:pt x="404" y="40"/>
                  </a:lnTo>
                  <a:lnTo>
                    <a:pt x="427" y="60"/>
                  </a:lnTo>
                  <a:lnTo>
                    <a:pt x="443" y="86"/>
                  </a:lnTo>
                  <a:lnTo>
                    <a:pt x="460" y="116"/>
                  </a:lnTo>
                  <a:lnTo>
                    <a:pt x="473" y="149"/>
                  </a:lnTo>
                  <a:lnTo>
                    <a:pt x="483" y="182"/>
                  </a:lnTo>
                  <a:lnTo>
                    <a:pt x="490" y="212"/>
                  </a:lnTo>
                  <a:lnTo>
                    <a:pt x="496" y="245"/>
                  </a:lnTo>
                  <a:lnTo>
                    <a:pt x="500" y="275"/>
                  </a:lnTo>
                  <a:lnTo>
                    <a:pt x="500" y="301"/>
                  </a:lnTo>
                  <a:lnTo>
                    <a:pt x="496" y="324"/>
                  </a:lnTo>
                  <a:lnTo>
                    <a:pt x="493" y="344"/>
                  </a:lnTo>
                  <a:lnTo>
                    <a:pt x="493" y="344"/>
                  </a:lnTo>
                  <a:lnTo>
                    <a:pt x="490" y="374"/>
                  </a:lnTo>
                  <a:lnTo>
                    <a:pt x="486" y="400"/>
                  </a:lnTo>
                  <a:lnTo>
                    <a:pt x="490" y="427"/>
                  </a:lnTo>
                  <a:lnTo>
                    <a:pt x="490" y="450"/>
                  </a:lnTo>
                  <a:lnTo>
                    <a:pt x="496" y="486"/>
                  </a:lnTo>
                  <a:lnTo>
                    <a:pt x="500" y="500"/>
                  </a:lnTo>
                  <a:lnTo>
                    <a:pt x="384" y="434"/>
                  </a:lnTo>
                  <a:lnTo>
                    <a:pt x="3"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0" name="Freeform 87"/>
            <p:cNvSpPr>
              <a:spLocks/>
            </p:cNvSpPr>
            <p:nvPr/>
          </p:nvSpPr>
          <p:spPr bwMode="auto">
            <a:xfrm>
              <a:off x="4379913" y="4013200"/>
              <a:ext cx="788988" cy="746125"/>
            </a:xfrm>
            <a:custGeom>
              <a:avLst/>
              <a:gdLst>
                <a:gd name="T0" fmla="*/ 0 w 497"/>
                <a:gd name="T1" fmla="*/ 248 h 470"/>
                <a:gd name="T2" fmla="*/ 0 w 497"/>
                <a:gd name="T3" fmla="*/ 248 h 470"/>
                <a:gd name="T4" fmla="*/ 0 w 497"/>
                <a:gd name="T5" fmla="*/ 241 h 470"/>
                <a:gd name="T6" fmla="*/ 7 w 497"/>
                <a:gd name="T7" fmla="*/ 225 h 470"/>
                <a:gd name="T8" fmla="*/ 17 w 497"/>
                <a:gd name="T9" fmla="*/ 198 h 470"/>
                <a:gd name="T10" fmla="*/ 37 w 497"/>
                <a:gd name="T11" fmla="*/ 165 h 470"/>
                <a:gd name="T12" fmla="*/ 50 w 497"/>
                <a:gd name="T13" fmla="*/ 145 h 470"/>
                <a:gd name="T14" fmla="*/ 66 w 497"/>
                <a:gd name="T15" fmla="*/ 126 h 470"/>
                <a:gd name="T16" fmla="*/ 86 w 497"/>
                <a:gd name="T17" fmla="*/ 106 h 470"/>
                <a:gd name="T18" fmla="*/ 109 w 497"/>
                <a:gd name="T19" fmla="*/ 86 h 470"/>
                <a:gd name="T20" fmla="*/ 139 w 497"/>
                <a:gd name="T21" fmla="*/ 66 h 470"/>
                <a:gd name="T22" fmla="*/ 172 w 497"/>
                <a:gd name="T23" fmla="*/ 49 h 470"/>
                <a:gd name="T24" fmla="*/ 209 w 497"/>
                <a:gd name="T25" fmla="*/ 30 h 470"/>
                <a:gd name="T26" fmla="*/ 255 w 497"/>
                <a:gd name="T27" fmla="*/ 13 h 470"/>
                <a:gd name="T28" fmla="*/ 255 w 497"/>
                <a:gd name="T29" fmla="*/ 13 h 470"/>
                <a:gd name="T30" fmla="*/ 291 w 497"/>
                <a:gd name="T31" fmla="*/ 0 h 470"/>
                <a:gd name="T32" fmla="*/ 325 w 497"/>
                <a:gd name="T33" fmla="*/ 0 h 470"/>
                <a:gd name="T34" fmla="*/ 354 w 497"/>
                <a:gd name="T35" fmla="*/ 3 h 470"/>
                <a:gd name="T36" fmla="*/ 377 w 497"/>
                <a:gd name="T37" fmla="*/ 13 h 470"/>
                <a:gd name="T38" fmla="*/ 401 w 497"/>
                <a:gd name="T39" fmla="*/ 30 h 470"/>
                <a:gd name="T40" fmla="*/ 420 w 497"/>
                <a:gd name="T41" fmla="*/ 49 h 470"/>
                <a:gd name="T42" fmla="*/ 437 w 497"/>
                <a:gd name="T43" fmla="*/ 76 h 470"/>
                <a:gd name="T44" fmla="*/ 447 w 497"/>
                <a:gd name="T45" fmla="*/ 102 h 470"/>
                <a:gd name="T46" fmla="*/ 460 w 497"/>
                <a:gd name="T47" fmla="*/ 132 h 470"/>
                <a:gd name="T48" fmla="*/ 467 w 497"/>
                <a:gd name="T49" fmla="*/ 162 h 470"/>
                <a:gd name="T50" fmla="*/ 473 w 497"/>
                <a:gd name="T51" fmla="*/ 192 h 470"/>
                <a:gd name="T52" fmla="*/ 477 w 497"/>
                <a:gd name="T53" fmla="*/ 222 h 470"/>
                <a:gd name="T54" fmla="*/ 477 w 497"/>
                <a:gd name="T55" fmla="*/ 274 h 470"/>
                <a:gd name="T56" fmla="*/ 473 w 497"/>
                <a:gd name="T57" fmla="*/ 298 h 470"/>
                <a:gd name="T58" fmla="*/ 470 w 497"/>
                <a:gd name="T59" fmla="*/ 317 h 470"/>
                <a:gd name="T60" fmla="*/ 470 w 497"/>
                <a:gd name="T61" fmla="*/ 317 h 470"/>
                <a:gd name="T62" fmla="*/ 467 w 497"/>
                <a:gd name="T63" fmla="*/ 347 h 470"/>
                <a:gd name="T64" fmla="*/ 467 w 497"/>
                <a:gd name="T65" fmla="*/ 374 h 470"/>
                <a:gd name="T66" fmla="*/ 470 w 497"/>
                <a:gd name="T67" fmla="*/ 400 h 470"/>
                <a:gd name="T68" fmla="*/ 477 w 497"/>
                <a:gd name="T69" fmla="*/ 420 h 470"/>
                <a:gd name="T70" fmla="*/ 490 w 497"/>
                <a:gd name="T71" fmla="*/ 456 h 470"/>
                <a:gd name="T72" fmla="*/ 497 w 497"/>
                <a:gd name="T73" fmla="*/ 470 h 470"/>
                <a:gd name="T74" fmla="*/ 381 w 497"/>
                <a:gd name="T75" fmla="*/ 404 h 470"/>
                <a:gd name="T76" fmla="*/ 0 w 497"/>
                <a:gd name="T77" fmla="*/ 24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470">
                  <a:moveTo>
                    <a:pt x="0" y="248"/>
                  </a:moveTo>
                  <a:lnTo>
                    <a:pt x="0" y="248"/>
                  </a:lnTo>
                  <a:lnTo>
                    <a:pt x="0" y="241"/>
                  </a:lnTo>
                  <a:lnTo>
                    <a:pt x="7" y="225"/>
                  </a:lnTo>
                  <a:lnTo>
                    <a:pt x="17" y="198"/>
                  </a:lnTo>
                  <a:lnTo>
                    <a:pt x="37" y="165"/>
                  </a:lnTo>
                  <a:lnTo>
                    <a:pt x="50" y="145"/>
                  </a:lnTo>
                  <a:lnTo>
                    <a:pt x="66" y="126"/>
                  </a:lnTo>
                  <a:lnTo>
                    <a:pt x="86" y="106"/>
                  </a:lnTo>
                  <a:lnTo>
                    <a:pt x="109" y="86"/>
                  </a:lnTo>
                  <a:lnTo>
                    <a:pt x="139" y="66"/>
                  </a:lnTo>
                  <a:lnTo>
                    <a:pt x="172" y="49"/>
                  </a:lnTo>
                  <a:lnTo>
                    <a:pt x="209" y="30"/>
                  </a:lnTo>
                  <a:lnTo>
                    <a:pt x="255" y="13"/>
                  </a:lnTo>
                  <a:lnTo>
                    <a:pt x="255" y="13"/>
                  </a:lnTo>
                  <a:lnTo>
                    <a:pt x="291" y="0"/>
                  </a:lnTo>
                  <a:lnTo>
                    <a:pt x="325" y="0"/>
                  </a:lnTo>
                  <a:lnTo>
                    <a:pt x="354" y="3"/>
                  </a:lnTo>
                  <a:lnTo>
                    <a:pt x="377" y="13"/>
                  </a:lnTo>
                  <a:lnTo>
                    <a:pt x="401" y="30"/>
                  </a:lnTo>
                  <a:lnTo>
                    <a:pt x="420" y="49"/>
                  </a:lnTo>
                  <a:lnTo>
                    <a:pt x="437" y="76"/>
                  </a:lnTo>
                  <a:lnTo>
                    <a:pt x="447" y="102"/>
                  </a:lnTo>
                  <a:lnTo>
                    <a:pt x="460" y="132"/>
                  </a:lnTo>
                  <a:lnTo>
                    <a:pt x="467" y="162"/>
                  </a:lnTo>
                  <a:lnTo>
                    <a:pt x="473" y="192"/>
                  </a:lnTo>
                  <a:lnTo>
                    <a:pt x="477" y="222"/>
                  </a:lnTo>
                  <a:lnTo>
                    <a:pt x="477" y="274"/>
                  </a:lnTo>
                  <a:lnTo>
                    <a:pt x="473" y="298"/>
                  </a:lnTo>
                  <a:lnTo>
                    <a:pt x="470" y="317"/>
                  </a:lnTo>
                  <a:lnTo>
                    <a:pt x="470" y="317"/>
                  </a:lnTo>
                  <a:lnTo>
                    <a:pt x="467" y="347"/>
                  </a:lnTo>
                  <a:lnTo>
                    <a:pt x="467" y="374"/>
                  </a:lnTo>
                  <a:lnTo>
                    <a:pt x="470" y="400"/>
                  </a:lnTo>
                  <a:lnTo>
                    <a:pt x="477" y="420"/>
                  </a:lnTo>
                  <a:lnTo>
                    <a:pt x="490" y="456"/>
                  </a:lnTo>
                  <a:lnTo>
                    <a:pt x="497" y="470"/>
                  </a:lnTo>
                  <a:lnTo>
                    <a:pt x="381" y="404"/>
                  </a:lnTo>
                  <a:lnTo>
                    <a:pt x="0" y="248"/>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1" name="Freeform 88"/>
            <p:cNvSpPr>
              <a:spLocks/>
            </p:cNvSpPr>
            <p:nvPr/>
          </p:nvSpPr>
          <p:spPr bwMode="auto">
            <a:xfrm>
              <a:off x="4611688" y="4554538"/>
              <a:ext cx="1250950" cy="844550"/>
            </a:xfrm>
            <a:custGeom>
              <a:avLst/>
              <a:gdLst>
                <a:gd name="T0" fmla="*/ 321 w 788"/>
                <a:gd name="T1" fmla="*/ 0 h 532"/>
                <a:gd name="T2" fmla="*/ 321 w 788"/>
                <a:gd name="T3" fmla="*/ 0 h 532"/>
                <a:gd name="T4" fmla="*/ 327 w 788"/>
                <a:gd name="T5" fmla="*/ 33 h 532"/>
                <a:gd name="T6" fmla="*/ 341 w 788"/>
                <a:gd name="T7" fmla="*/ 66 h 532"/>
                <a:gd name="T8" fmla="*/ 357 w 788"/>
                <a:gd name="T9" fmla="*/ 109 h 532"/>
                <a:gd name="T10" fmla="*/ 380 w 788"/>
                <a:gd name="T11" fmla="*/ 159 h 532"/>
                <a:gd name="T12" fmla="*/ 397 w 788"/>
                <a:gd name="T13" fmla="*/ 182 h 532"/>
                <a:gd name="T14" fmla="*/ 414 w 788"/>
                <a:gd name="T15" fmla="*/ 205 h 532"/>
                <a:gd name="T16" fmla="*/ 433 w 788"/>
                <a:gd name="T17" fmla="*/ 228 h 532"/>
                <a:gd name="T18" fmla="*/ 457 w 788"/>
                <a:gd name="T19" fmla="*/ 248 h 532"/>
                <a:gd name="T20" fmla="*/ 480 w 788"/>
                <a:gd name="T21" fmla="*/ 268 h 532"/>
                <a:gd name="T22" fmla="*/ 510 w 788"/>
                <a:gd name="T23" fmla="*/ 284 h 532"/>
                <a:gd name="T24" fmla="*/ 510 w 788"/>
                <a:gd name="T25" fmla="*/ 284 h 532"/>
                <a:gd name="T26" fmla="*/ 556 w 788"/>
                <a:gd name="T27" fmla="*/ 307 h 532"/>
                <a:gd name="T28" fmla="*/ 605 w 788"/>
                <a:gd name="T29" fmla="*/ 327 h 532"/>
                <a:gd name="T30" fmla="*/ 652 w 788"/>
                <a:gd name="T31" fmla="*/ 341 h 532"/>
                <a:gd name="T32" fmla="*/ 695 w 788"/>
                <a:gd name="T33" fmla="*/ 350 h 532"/>
                <a:gd name="T34" fmla="*/ 761 w 788"/>
                <a:gd name="T35" fmla="*/ 364 h 532"/>
                <a:gd name="T36" fmla="*/ 788 w 788"/>
                <a:gd name="T37" fmla="*/ 367 h 532"/>
                <a:gd name="T38" fmla="*/ 788 w 788"/>
                <a:gd name="T39" fmla="*/ 367 h 532"/>
                <a:gd name="T40" fmla="*/ 748 w 788"/>
                <a:gd name="T41" fmla="*/ 387 h 532"/>
                <a:gd name="T42" fmla="*/ 705 w 788"/>
                <a:gd name="T43" fmla="*/ 407 h 532"/>
                <a:gd name="T44" fmla="*/ 649 w 788"/>
                <a:gd name="T45" fmla="*/ 433 h 532"/>
                <a:gd name="T46" fmla="*/ 582 w 788"/>
                <a:gd name="T47" fmla="*/ 460 h 532"/>
                <a:gd name="T48" fmla="*/ 506 w 788"/>
                <a:gd name="T49" fmla="*/ 486 h 532"/>
                <a:gd name="T50" fmla="*/ 423 w 788"/>
                <a:gd name="T51" fmla="*/ 506 h 532"/>
                <a:gd name="T52" fmla="*/ 337 w 788"/>
                <a:gd name="T53" fmla="*/ 526 h 532"/>
                <a:gd name="T54" fmla="*/ 337 w 788"/>
                <a:gd name="T55" fmla="*/ 526 h 532"/>
                <a:gd name="T56" fmla="*/ 294 w 788"/>
                <a:gd name="T57" fmla="*/ 529 h 532"/>
                <a:gd name="T58" fmla="*/ 255 w 788"/>
                <a:gd name="T59" fmla="*/ 532 h 532"/>
                <a:gd name="T60" fmla="*/ 218 w 788"/>
                <a:gd name="T61" fmla="*/ 532 h 532"/>
                <a:gd name="T62" fmla="*/ 185 w 788"/>
                <a:gd name="T63" fmla="*/ 532 h 532"/>
                <a:gd name="T64" fmla="*/ 126 w 788"/>
                <a:gd name="T65" fmla="*/ 523 h 532"/>
                <a:gd name="T66" fmla="*/ 79 w 788"/>
                <a:gd name="T67" fmla="*/ 509 h 532"/>
                <a:gd name="T68" fmla="*/ 43 w 788"/>
                <a:gd name="T69" fmla="*/ 496 h 532"/>
                <a:gd name="T70" fmla="*/ 20 w 788"/>
                <a:gd name="T71" fmla="*/ 483 h 532"/>
                <a:gd name="T72" fmla="*/ 0 w 788"/>
                <a:gd name="T73" fmla="*/ 466 h 532"/>
                <a:gd name="T74" fmla="*/ 0 w 788"/>
                <a:gd name="T75" fmla="*/ 466 h 532"/>
                <a:gd name="T76" fmla="*/ 39 w 788"/>
                <a:gd name="T77" fmla="*/ 460 h 532"/>
                <a:gd name="T78" fmla="*/ 83 w 788"/>
                <a:gd name="T79" fmla="*/ 450 h 532"/>
                <a:gd name="T80" fmla="*/ 126 w 788"/>
                <a:gd name="T81" fmla="*/ 430 h 532"/>
                <a:gd name="T82" fmla="*/ 149 w 788"/>
                <a:gd name="T83" fmla="*/ 420 h 532"/>
                <a:gd name="T84" fmla="*/ 165 w 788"/>
                <a:gd name="T85" fmla="*/ 403 h 532"/>
                <a:gd name="T86" fmla="*/ 185 w 788"/>
                <a:gd name="T87" fmla="*/ 387 h 532"/>
                <a:gd name="T88" fmla="*/ 195 w 788"/>
                <a:gd name="T89" fmla="*/ 370 h 532"/>
                <a:gd name="T90" fmla="*/ 205 w 788"/>
                <a:gd name="T91" fmla="*/ 347 h 532"/>
                <a:gd name="T92" fmla="*/ 208 w 788"/>
                <a:gd name="T93" fmla="*/ 324 h 532"/>
                <a:gd name="T94" fmla="*/ 205 w 788"/>
                <a:gd name="T95" fmla="*/ 298 h 532"/>
                <a:gd name="T96" fmla="*/ 192 w 788"/>
                <a:gd name="T97" fmla="*/ 268 h 532"/>
                <a:gd name="T98" fmla="*/ 192 w 788"/>
                <a:gd name="T99" fmla="*/ 268 h 532"/>
                <a:gd name="T100" fmla="*/ 185 w 788"/>
                <a:gd name="T101" fmla="*/ 245 h 532"/>
                <a:gd name="T102" fmla="*/ 182 w 788"/>
                <a:gd name="T103" fmla="*/ 221 h 532"/>
                <a:gd name="T104" fmla="*/ 185 w 788"/>
                <a:gd name="T105" fmla="*/ 198 h 532"/>
                <a:gd name="T106" fmla="*/ 188 w 788"/>
                <a:gd name="T107" fmla="*/ 175 h 532"/>
                <a:gd name="T108" fmla="*/ 198 w 788"/>
                <a:gd name="T109" fmla="*/ 152 h 532"/>
                <a:gd name="T110" fmla="*/ 208 w 788"/>
                <a:gd name="T111" fmla="*/ 129 h 532"/>
                <a:gd name="T112" fmla="*/ 235 w 788"/>
                <a:gd name="T113" fmla="*/ 89 h 532"/>
                <a:gd name="T114" fmla="*/ 265 w 788"/>
                <a:gd name="T115" fmla="*/ 53 h 532"/>
                <a:gd name="T116" fmla="*/ 294 w 788"/>
                <a:gd name="T117" fmla="*/ 23 h 532"/>
                <a:gd name="T118" fmla="*/ 321 w 788"/>
                <a:gd name="T119" fmla="*/ 0 h 532"/>
                <a:gd name="T120" fmla="*/ 321 w 788"/>
                <a:gd name="T121"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8" h="532">
                  <a:moveTo>
                    <a:pt x="321" y="0"/>
                  </a:moveTo>
                  <a:lnTo>
                    <a:pt x="321" y="0"/>
                  </a:lnTo>
                  <a:lnTo>
                    <a:pt x="327" y="33"/>
                  </a:lnTo>
                  <a:lnTo>
                    <a:pt x="341" y="66"/>
                  </a:lnTo>
                  <a:lnTo>
                    <a:pt x="357" y="109"/>
                  </a:lnTo>
                  <a:lnTo>
                    <a:pt x="380" y="159"/>
                  </a:lnTo>
                  <a:lnTo>
                    <a:pt x="397" y="182"/>
                  </a:lnTo>
                  <a:lnTo>
                    <a:pt x="414" y="205"/>
                  </a:lnTo>
                  <a:lnTo>
                    <a:pt x="433" y="228"/>
                  </a:lnTo>
                  <a:lnTo>
                    <a:pt x="457" y="248"/>
                  </a:lnTo>
                  <a:lnTo>
                    <a:pt x="480" y="268"/>
                  </a:lnTo>
                  <a:lnTo>
                    <a:pt x="510" y="284"/>
                  </a:lnTo>
                  <a:lnTo>
                    <a:pt x="510" y="284"/>
                  </a:lnTo>
                  <a:lnTo>
                    <a:pt x="556" y="307"/>
                  </a:lnTo>
                  <a:lnTo>
                    <a:pt x="605" y="327"/>
                  </a:lnTo>
                  <a:lnTo>
                    <a:pt x="652" y="341"/>
                  </a:lnTo>
                  <a:lnTo>
                    <a:pt x="695" y="350"/>
                  </a:lnTo>
                  <a:lnTo>
                    <a:pt x="761" y="364"/>
                  </a:lnTo>
                  <a:lnTo>
                    <a:pt x="788" y="367"/>
                  </a:lnTo>
                  <a:lnTo>
                    <a:pt x="788" y="367"/>
                  </a:lnTo>
                  <a:lnTo>
                    <a:pt x="748" y="387"/>
                  </a:lnTo>
                  <a:lnTo>
                    <a:pt x="705" y="407"/>
                  </a:lnTo>
                  <a:lnTo>
                    <a:pt x="649" y="433"/>
                  </a:lnTo>
                  <a:lnTo>
                    <a:pt x="582" y="460"/>
                  </a:lnTo>
                  <a:lnTo>
                    <a:pt x="506" y="486"/>
                  </a:lnTo>
                  <a:lnTo>
                    <a:pt x="423" y="506"/>
                  </a:lnTo>
                  <a:lnTo>
                    <a:pt x="337" y="526"/>
                  </a:lnTo>
                  <a:lnTo>
                    <a:pt x="337" y="526"/>
                  </a:lnTo>
                  <a:lnTo>
                    <a:pt x="294" y="529"/>
                  </a:lnTo>
                  <a:lnTo>
                    <a:pt x="255" y="532"/>
                  </a:lnTo>
                  <a:lnTo>
                    <a:pt x="218" y="532"/>
                  </a:lnTo>
                  <a:lnTo>
                    <a:pt x="185" y="532"/>
                  </a:lnTo>
                  <a:lnTo>
                    <a:pt x="126" y="523"/>
                  </a:lnTo>
                  <a:lnTo>
                    <a:pt x="79" y="509"/>
                  </a:lnTo>
                  <a:lnTo>
                    <a:pt x="43" y="496"/>
                  </a:lnTo>
                  <a:lnTo>
                    <a:pt x="20" y="483"/>
                  </a:lnTo>
                  <a:lnTo>
                    <a:pt x="0" y="466"/>
                  </a:lnTo>
                  <a:lnTo>
                    <a:pt x="0" y="466"/>
                  </a:lnTo>
                  <a:lnTo>
                    <a:pt x="39" y="460"/>
                  </a:lnTo>
                  <a:lnTo>
                    <a:pt x="83" y="450"/>
                  </a:lnTo>
                  <a:lnTo>
                    <a:pt x="126" y="430"/>
                  </a:lnTo>
                  <a:lnTo>
                    <a:pt x="149" y="420"/>
                  </a:lnTo>
                  <a:lnTo>
                    <a:pt x="165" y="403"/>
                  </a:lnTo>
                  <a:lnTo>
                    <a:pt x="185" y="387"/>
                  </a:lnTo>
                  <a:lnTo>
                    <a:pt x="195" y="370"/>
                  </a:lnTo>
                  <a:lnTo>
                    <a:pt x="205" y="347"/>
                  </a:lnTo>
                  <a:lnTo>
                    <a:pt x="208" y="324"/>
                  </a:lnTo>
                  <a:lnTo>
                    <a:pt x="205" y="298"/>
                  </a:lnTo>
                  <a:lnTo>
                    <a:pt x="192" y="268"/>
                  </a:lnTo>
                  <a:lnTo>
                    <a:pt x="192" y="268"/>
                  </a:lnTo>
                  <a:lnTo>
                    <a:pt x="185" y="245"/>
                  </a:lnTo>
                  <a:lnTo>
                    <a:pt x="182" y="221"/>
                  </a:lnTo>
                  <a:lnTo>
                    <a:pt x="185" y="198"/>
                  </a:lnTo>
                  <a:lnTo>
                    <a:pt x="188" y="175"/>
                  </a:lnTo>
                  <a:lnTo>
                    <a:pt x="198" y="152"/>
                  </a:lnTo>
                  <a:lnTo>
                    <a:pt x="208" y="129"/>
                  </a:lnTo>
                  <a:lnTo>
                    <a:pt x="235" y="89"/>
                  </a:lnTo>
                  <a:lnTo>
                    <a:pt x="265" y="53"/>
                  </a:lnTo>
                  <a:lnTo>
                    <a:pt x="294" y="23"/>
                  </a:lnTo>
                  <a:lnTo>
                    <a:pt x="321" y="0"/>
                  </a:lnTo>
                  <a:lnTo>
                    <a:pt x="321" y="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2" name="Freeform 89"/>
            <p:cNvSpPr>
              <a:spLocks/>
            </p:cNvSpPr>
            <p:nvPr/>
          </p:nvSpPr>
          <p:spPr bwMode="auto">
            <a:xfrm>
              <a:off x="5778500" y="5221288"/>
              <a:ext cx="803275" cy="1228725"/>
            </a:xfrm>
            <a:custGeom>
              <a:avLst/>
              <a:gdLst>
                <a:gd name="T0" fmla="*/ 324 w 506"/>
                <a:gd name="T1" fmla="*/ 649 h 774"/>
                <a:gd name="T2" fmla="*/ 324 w 506"/>
                <a:gd name="T3" fmla="*/ 649 h 774"/>
                <a:gd name="T4" fmla="*/ 297 w 506"/>
                <a:gd name="T5" fmla="*/ 599 h 774"/>
                <a:gd name="T6" fmla="*/ 235 w 506"/>
                <a:gd name="T7" fmla="*/ 483 h 774"/>
                <a:gd name="T8" fmla="*/ 195 w 506"/>
                <a:gd name="T9" fmla="*/ 417 h 774"/>
                <a:gd name="T10" fmla="*/ 152 w 506"/>
                <a:gd name="T11" fmla="*/ 351 h 774"/>
                <a:gd name="T12" fmla="*/ 109 w 506"/>
                <a:gd name="T13" fmla="*/ 291 h 774"/>
                <a:gd name="T14" fmla="*/ 89 w 506"/>
                <a:gd name="T15" fmla="*/ 265 h 774"/>
                <a:gd name="T16" fmla="*/ 69 w 506"/>
                <a:gd name="T17" fmla="*/ 245 h 774"/>
                <a:gd name="T18" fmla="*/ 69 w 506"/>
                <a:gd name="T19" fmla="*/ 245 h 774"/>
                <a:gd name="T20" fmla="*/ 49 w 506"/>
                <a:gd name="T21" fmla="*/ 225 h 774"/>
                <a:gd name="T22" fmla="*/ 36 w 506"/>
                <a:gd name="T23" fmla="*/ 205 h 774"/>
                <a:gd name="T24" fmla="*/ 23 w 506"/>
                <a:gd name="T25" fmla="*/ 185 h 774"/>
                <a:gd name="T26" fmla="*/ 13 w 506"/>
                <a:gd name="T27" fmla="*/ 165 h 774"/>
                <a:gd name="T28" fmla="*/ 6 w 506"/>
                <a:gd name="T29" fmla="*/ 146 h 774"/>
                <a:gd name="T30" fmla="*/ 3 w 506"/>
                <a:gd name="T31" fmla="*/ 126 h 774"/>
                <a:gd name="T32" fmla="*/ 0 w 506"/>
                <a:gd name="T33" fmla="*/ 106 h 774"/>
                <a:gd name="T34" fmla="*/ 3 w 506"/>
                <a:gd name="T35" fmla="*/ 89 h 774"/>
                <a:gd name="T36" fmla="*/ 6 w 506"/>
                <a:gd name="T37" fmla="*/ 73 h 774"/>
                <a:gd name="T38" fmla="*/ 13 w 506"/>
                <a:gd name="T39" fmla="*/ 56 h 774"/>
                <a:gd name="T40" fmla="*/ 19 w 506"/>
                <a:gd name="T41" fmla="*/ 43 h 774"/>
                <a:gd name="T42" fmla="*/ 29 w 506"/>
                <a:gd name="T43" fmla="*/ 30 h 774"/>
                <a:gd name="T44" fmla="*/ 43 w 506"/>
                <a:gd name="T45" fmla="*/ 20 h 774"/>
                <a:gd name="T46" fmla="*/ 59 w 506"/>
                <a:gd name="T47" fmla="*/ 10 h 774"/>
                <a:gd name="T48" fmla="*/ 79 w 506"/>
                <a:gd name="T49" fmla="*/ 3 h 774"/>
                <a:gd name="T50" fmla="*/ 99 w 506"/>
                <a:gd name="T51" fmla="*/ 0 h 774"/>
                <a:gd name="T52" fmla="*/ 99 w 506"/>
                <a:gd name="T53" fmla="*/ 0 h 774"/>
                <a:gd name="T54" fmla="*/ 145 w 506"/>
                <a:gd name="T55" fmla="*/ 63 h 774"/>
                <a:gd name="T56" fmla="*/ 198 w 506"/>
                <a:gd name="T57" fmla="*/ 132 h 774"/>
                <a:gd name="T58" fmla="*/ 261 w 506"/>
                <a:gd name="T59" fmla="*/ 228 h 774"/>
                <a:gd name="T60" fmla="*/ 331 w 506"/>
                <a:gd name="T61" fmla="*/ 341 h 774"/>
                <a:gd name="T62" fmla="*/ 364 w 506"/>
                <a:gd name="T63" fmla="*/ 404 h 774"/>
                <a:gd name="T64" fmla="*/ 397 w 506"/>
                <a:gd name="T65" fmla="*/ 470 h 774"/>
                <a:gd name="T66" fmla="*/ 430 w 506"/>
                <a:gd name="T67" fmla="*/ 539 h 774"/>
                <a:gd name="T68" fmla="*/ 460 w 506"/>
                <a:gd name="T69" fmla="*/ 609 h 774"/>
                <a:gd name="T70" fmla="*/ 486 w 506"/>
                <a:gd name="T71" fmla="*/ 685 h 774"/>
                <a:gd name="T72" fmla="*/ 506 w 506"/>
                <a:gd name="T73" fmla="*/ 758 h 774"/>
                <a:gd name="T74" fmla="*/ 506 w 506"/>
                <a:gd name="T75" fmla="*/ 758 h 774"/>
                <a:gd name="T76" fmla="*/ 476 w 506"/>
                <a:gd name="T77" fmla="*/ 774 h 774"/>
                <a:gd name="T78" fmla="*/ 476 w 506"/>
                <a:gd name="T79" fmla="*/ 774 h 774"/>
                <a:gd name="T80" fmla="*/ 430 w 506"/>
                <a:gd name="T81" fmla="*/ 748 h 774"/>
                <a:gd name="T82" fmla="*/ 380 w 506"/>
                <a:gd name="T83" fmla="*/ 725 h 774"/>
                <a:gd name="T84" fmla="*/ 327 w 506"/>
                <a:gd name="T85" fmla="*/ 702 h 774"/>
                <a:gd name="T86" fmla="*/ 278 w 506"/>
                <a:gd name="T87" fmla="*/ 685 h 774"/>
                <a:gd name="T88" fmla="*/ 278 w 506"/>
                <a:gd name="T89" fmla="*/ 685 h 774"/>
                <a:gd name="T90" fmla="*/ 324 w 506"/>
                <a:gd name="T91" fmla="*/ 649 h 774"/>
                <a:gd name="T92" fmla="*/ 324 w 506"/>
                <a:gd name="T93" fmla="*/ 64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774">
                  <a:moveTo>
                    <a:pt x="324" y="649"/>
                  </a:moveTo>
                  <a:lnTo>
                    <a:pt x="324" y="649"/>
                  </a:lnTo>
                  <a:lnTo>
                    <a:pt x="297" y="599"/>
                  </a:lnTo>
                  <a:lnTo>
                    <a:pt x="235" y="483"/>
                  </a:lnTo>
                  <a:lnTo>
                    <a:pt x="195" y="417"/>
                  </a:lnTo>
                  <a:lnTo>
                    <a:pt x="152" y="351"/>
                  </a:lnTo>
                  <a:lnTo>
                    <a:pt x="109" y="291"/>
                  </a:lnTo>
                  <a:lnTo>
                    <a:pt x="89" y="265"/>
                  </a:lnTo>
                  <a:lnTo>
                    <a:pt x="69" y="245"/>
                  </a:lnTo>
                  <a:lnTo>
                    <a:pt x="69" y="245"/>
                  </a:lnTo>
                  <a:lnTo>
                    <a:pt x="49" y="225"/>
                  </a:lnTo>
                  <a:lnTo>
                    <a:pt x="36" y="205"/>
                  </a:lnTo>
                  <a:lnTo>
                    <a:pt x="23" y="185"/>
                  </a:lnTo>
                  <a:lnTo>
                    <a:pt x="13" y="165"/>
                  </a:lnTo>
                  <a:lnTo>
                    <a:pt x="6" y="146"/>
                  </a:lnTo>
                  <a:lnTo>
                    <a:pt x="3" y="126"/>
                  </a:lnTo>
                  <a:lnTo>
                    <a:pt x="0" y="106"/>
                  </a:lnTo>
                  <a:lnTo>
                    <a:pt x="3" y="89"/>
                  </a:lnTo>
                  <a:lnTo>
                    <a:pt x="6" y="73"/>
                  </a:lnTo>
                  <a:lnTo>
                    <a:pt x="13" y="56"/>
                  </a:lnTo>
                  <a:lnTo>
                    <a:pt x="19" y="43"/>
                  </a:lnTo>
                  <a:lnTo>
                    <a:pt x="29" y="30"/>
                  </a:lnTo>
                  <a:lnTo>
                    <a:pt x="43" y="20"/>
                  </a:lnTo>
                  <a:lnTo>
                    <a:pt x="59" y="10"/>
                  </a:lnTo>
                  <a:lnTo>
                    <a:pt x="79" y="3"/>
                  </a:lnTo>
                  <a:lnTo>
                    <a:pt x="99" y="0"/>
                  </a:lnTo>
                  <a:lnTo>
                    <a:pt x="99" y="0"/>
                  </a:lnTo>
                  <a:lnTo>
                    <a:pt x="145" y="63"/>
                  </a:lnTo>
                  <a:lnTo>
                    <a:pt x="198" y="132"/>
                  </a:lnTo>
                  <a:lnTo>
                    <a:pt x="261" y="228"/>
                  </a:lnTo>
                  <a:lnTo>
                    <a:pt x="331" y="341"/>
                  </a:lnTo>
                  <a:lnTo>
                    <a:pt x="364" y="404"/>
                  </a:lnTo>
                  <a:lnTo>
                    <a:pt x="397" y="470"/>
                  </a:lnTo>
                  <a:lnTo>
                    <a:pt x="430" y="539"/>
                  </a:lnTo>
                  <a:lnTo>
                    <a:pt x="460" y="609"/>
                  </a:lnTo>
                  <a:lnTo>
                    <a:pt x="486" y="685"/>
                  </a:lnTo>
                  <a:lnTo>
                    <a:pt x="506" y="758"/>
                  </a:lnTo>
                  <a:lnTo>
                    <a:pt x="506" y="758"/>
                  </a:lnTo>
                  <a:lnTo>
                    <a:pt x="476" y="774"/>
                  </a:lnTo>
                  <a:lnTo>
                    <a:pt x="476" y="774"/>
                  </a:lnTo>
                  <a:lnTo>
                    <a:pt x="430" y="748"/>
                  </a:lnTo>
                  <a:lnTo>
                    <a:pt x="380" y="725"/>
                  </a:lnTo>
                  <a:lnTo>
                    <a:pt x="327" y="702"/>
                  </a:lnTo>
                  <a:lnTo>
                    <a:pt x="278" y="685"/>
                  </a:lnTo>
                  <a:lnTo>
                    <a:pt x="278" y="685"/>
                  </a:lnTo>
                  <a:lnTo>
                    <a:pt x="324" y="649"/>
                  </a:lnTo>
                  <a:lnTo>
                    <a:pt x="324" y="649"/>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3" name="Freeform 90"/>
            <p:cNvSpPr>
              <a:spLocks/>
            </p:cNvSpPr>
            <p:nvPr/>
          </p:nvSpPr>
          <p:spPr bwMode="auto">
            <a:xfrm>
              <a:off x="3886200" y="5200650"/>
              <a:ext cx="977900" cy="1281113"/>
            </a:xfrm>
            <a:custGeom>
              <a:avLst/>
              <a:gdLst>
                <a:gd name="T0" fmla="*/ 427 w 616"/>
                <a:gd name="T1" fmla="*/ 351 h 807"/>
                <a:gd name="T2" fmla="*/ 427 w 616"/>
                <a:gd name="T3" fmla="*/ 351 h 807"/>
                <a:gd name="T4" fmla="*/ 391 w 616"/>
                <a:gd name="T5" fmla="*/ 390 h 807"/>
                <a:gd name="T6" fmla="*/ 354 w 616"/>
                <a:gd name="T7" fmla="*/ 440 h 807"/>
                <a:gd name="T8" fmla="*/ 278 w 616"/>
                <a:gd name="T9" fmla="*/ 542 h 807"/>
                <a:gd name="T10" fmla="*/ 195 w 616"/>
                <a:gd name="T11" fmla="*/ 662 h 807"/>
                <a:gd name="T12" fmla="*/ 195 w 616"/>
                <a:gd name="T13" fmla="*/ 662 h 807"/>
                <a:gd name="T14" fmla="*/ 252 w 616"/>
                <a:gd name="T15" fmla="*/ 718 h 807"/>
                <a:gd name="T16" fmla="*/ 252 w 616"/>
                <a:gd name="T17" fmla="*/ 718 h 807"/>
                <a:gd name="T18" fmla="*/ 215 w 616"/>
                <a:gd name="T19" fmla="*/ 738 h 807"/>
                <a:gd name="T20" fmla="*/ 182 w 616"/>
                <a:gd name="T21" fmla="*/ 758 h 807"/>
                <a:gd name="T22" fmla="*/ 149 w 616"/>
                <a:gd name="T23" fmla="*/ 781 h 807"/>
                <a:gd name="T24" fmla="*/ 116 w 616"/>
                <a:gd name="T25" fmla="*/ 807 h 807"/>
                <a:gd name="T26" fmla="*/ 116 w 616"/>
                <a:gd name="T27" fmla="*/ 807 h 807"/>
                <a:gd name="T28" fmla="*/ 33 w 616"/>
                <a:gd name="T29" fmla="*/ 751 h 807"/>
                <a:gd name="T30" fmla="*/ 0 w 616"/>
                <a:gd name="T31" fmla="*/ 728 h 807"/>
                <a:gd name="T32" fmla="*/ 0 w 616"/>
                <a:gd name="T33" fmla="*/ 728 h 807"/>
                <a:gd name="T34" fmla="*/ 66 w 616"/>
                <a:gd name="T35" fmla="*/ 599 h 807"/>
                <a:gd name="T36" fmla="*/ 132 w 616"/>
                <a:gd name="T37" fmla="*/ 480 h 807"/>
                <a:gd name="T38" fmla="*/ 202 w 616"/>
                <a:gd name="T39" fmla="*/ 374 h 807"/>
                <a:gd name="T40" fmla="*/ 261 w 616"/>
                <a:gd name="T41" fmla="*/ 281 h 807"/>
                <a:gd name="T42" fmla="*/ 318 w 616"/>
                <a:gd name="T43" fmla="*/ 205 h 807"/>
                <a:gd name="T44" fmla="*/ 361 w 616"/>
                <a:gd name="T45" fmla="*/ 145 h 807"/>
                <a:gd name="T46" fmla="*/ 401 w 616"/>
                <a:gd name="T47" fmla="*/ 96 h 807"/>
                <a:gd name="T48" fmla="*/ 401 w 616"/>
                <a:gd name="T49" fmla="*/ 96 h 807"/>
                <a:gd name="T50" fmla="*/ 407 w 616"/>
                <a:gd name="T51" fmla="*/ 89 h 807"/>
                <a:gd name="T52" fmla="*/ 424 w 616"/>
                <a:gd name="T53" fmla="*/ 76 h 807"/>
                <a:gd name="T54" fmla="*/ 440 w 616"/>
                <a:gd name="T55" fmla="*/ 66 h 807"/>
                <a:gd name="T56" fmla="*/ 457 w 616"/>
                <a:gd name="T57" fmla="*/ 56 h 807"/>
                <a:gd name="T58" fmla="*/ 477 w 616"/>
                <a:gd name="T59" fmla="*/ 49 h 807"/>
                <a:gd name="T60" fmla="*/ 500 w 616"/>
                <a:gd name="T61" fmla="*/ 43 h 807"/>
                <a:gd name="T62" fmla="*/ 500 w 616"/>
                <a:gd name="T63" fmla="*/ 43 h 807"/>
                <a:gd name="T64" fmla="*/ 549 w 616"/>
                <a:gd name="T65" fmla="*/ 30 h 807"/>
                <a:gd name="T66" fmla="*/ 586 w 616"/>
                <a:gd name="T67" fmla="*/ 16 h 807"/>
                <a:gd name="T68" fmla="*/ 609 w 616"/>
                <a:gd name="T69" fmla="*/ 3 h 807"/>
                <a:gd name="T70" fmla="*/ 616 w 616"/>
                <a:gd name="T71" fmla="*/ 0 h 807"/>
                <a:gd name="T72" fmla="*/ 556 w 616"/>
                <a:gd name="T73" fmla="*/ 205 h 807"/>
                <a:gd name="T74" fmla="*/ 556 w 616"/>
                <a:gd name="T75" fmla="*/ 205 h 807"/>
                <a:gd name="T76" fmla="*/ 533 w 616"/>
                <a:gd name="T77" fmla="*/ 231 h 807"/>
                <a:gd name="T78" fmla="*/ 493 w 616"/>
                <a:gd name="T79" fmla="*/ 278 h 807"/>
                <a:gd name="T80" fmla="*/ 427 w 616"/>
                <a:gd name="T81" fmla="*/ 351 h 807"/>
                <a:gd name="T82" fmla="*/ 427 w 616"/>
                <a:gd name="T83" fmla="*/ 35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6" h="807">
                  <a:moveTo>
                    <a:pt x="427" y="351"/>
                  </a:moveTo>
                  <a:lnTo>
                    <a:pt x="427" y="351"/>
                  </a:lnTo>
                  <a:lnTo>
                    <a:pt x="391" y="390"/>
                  </a:lnTo>
                  <a:lnTo>
                    <a:pt x="354" y="440"/>
                  </a:lnTo>
                  <a:lnTo>
                    <a:pt x="278" y="542"/>
                  </a:lnTo>
                  <a:lnTo>
                    <a:pt x="195" y="662"/>
                  </a:lnTo>
                  <a:lnTo>
                    <a:pt x="195" y="662"/>
                  </a:lnTo>
                  <a:lnTo>
                    <a:pt x="252" y="718"/>
                  </a:lnTo>
                  <a:lnTo>
                    <a:pt x="252" y="718"/>
                  </a:lnTo>
                  <a:lnTo>
                    <a:pt x="215" y="738"/>
                  </a:lnTo>
                  <a:lnTo>
                    <a:pt x="182" y="758"/>
                  </a:lnTo>
                  <a:lnTo>
                    <a:pt x="149" y="781"/>
                  </a:lnTo>
                  <a:lnTo>
                    <a:pt x="116" y="807"/>
                  </a:lnTo>
                  <a:lnTo>
                    <a:pt x="116" y="807"/>
                  </a:lnTo>
                  <a:lnTo>
                    <a:pt x="33" y="751"/>
                  </a:lnTo>
                  <a:lnTo>
                    <a:pt x="0" y="728"/>
                  </a:lnTo>
                  <a:lnTo>
                    <a:pt x="0" y="728"/>
                  </a:lnTo>
                  <a:lnTo>
                    <a:pt x="66" y="599"/>
                  </a:lnTo>
                  <a:lnTo>
                    <a:pt x="132" y="480"/>
                  </a:lnTo>
                  <a:lnTo>
                    <a:pt x="202" y="374"/>
                  </a:lnTo>
                  <a:lnTo>
                    <a:pt x="261" y="281"/>
                  </a:lnTo>
                  <a:lnTo>
                    <a:pt x="318" y="205"/>
                  </a:lnTo>
                  <a:lnTo>
                    <a:pt x="361" y="145"/>
                  </a:lnTo>
                  <a:lnTo>
                    <a:pt x="401" y="96"/>
                  </a:lnTo>
                  <a:lnTo>
                    <a:pt x="401" y="96"/>
                  </a:lnTo>
                  <a:lnTo>
                    <a:pt x="407" y="89"/>
                  </a:lnTo>
                  <a:lnTo>
                    <a:pt x="424" y="76"/>
                  </a:lnTo>
                  <a:lnTo>
                    <a:pt x="440" y="66"/>
                  </a:lnTo>
                  <a:lnTo>
                    <a:pt x="457" y="56"/>
                  </a:lnTo>
                  <a:lnTo>
                    <a:pt x="477" y="49"/>
                  </a:lnTo>
                  <a:lnTo>
                    <a:pt x="500" y="43"/>
                  </a:lnTo>
                  <a:lnTo>
                    <a:pt x="500" y="43"/>
                  </a:lnTo>
                  <a:lnTo>
                    <a:pt x="549" y="30"/>
                  </a:lnTo>
                  <a:lnTo>
                    <a:pt x="586" y="16"/>
                  </a:lnTo>
                  <a:lnTo>
                    <a:pt x="609" y="3"/>
                  </a:lnTo>
                  <a:lnTo>
                    <a:pt x="616" y="0"/>
                  </a:lnTo>
                  <a:lnTo>
                    <a:pt x="556" y="205"/>
                  </a:lnTo>
                  <a:lnTo>
                    <a:pt x="556" y="205"/>
                  </a:lnTo>
                  <a:lnTo>
                    <a:pt x="533" y="231"/>
                  </a:lnTo>
                  <a:lnTo>
                    <a:pt x="493" y="278"/>
                  </a:lnTo>
                  <a:lnTo>
                    <a:pt x="427" y="351"/>
                  </a:lnTo>
                  <a:lnTo>
                    <a:pt x="427"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4" name="Freeform 91"/>
            <p:cNvSpPr>
              <a:spLocks/>
            </p:cNvSpPr>
            <p:nvPr/>
          </p:nvSpPr>
          <p:spPr bwMode="auto">
            <a:xfrm>
              <a:off x="4627563" y="5005388"/>
              <a:ext cx="1181100" cy="1870075"/>
            </a:xfrm>
            <a:custGeom>
              <a:avLst/>
              <a:gdLst>
                <a:gd name="T0" fmla="*/ 744 w 744"/>
                <a:gd name="T1" fmla="*/ 474 h 1178"/>
                <a:gd name="T2" fmla="*/ 691 w 744"/>
                <a:gd name="T3" fmla="*/ 364 h 1178"/>
                <a:gd name="T4" fmla="*/ 665 w 744"/>
                <a:gd name="T5" fmla="*/ 268 h 1178"/>
                <a:gd name="T6" fmla="*/ 668 w 744"/>
                <a:gd name="T7" fmla="*/ 169 h 1178"/>
                <a:gd name="T8" fmla="*/ 695 w 744"/>
                <a:gd name="T9" fmla="*/ 50 h 1178"/>
                <a:gd name="T10" fmla="*/ 615 w 744"/>
                <a:gd name="T11" fmla="*/ 33 h 1178"/>
                <a:gd name="T12" fmla="*/ 543 w 744"/>
                <a:gd name="T13" fmla="*/ 10 h 1178"/>
                <a:gd name="T14" fmla="*/ 523 w 744"/>
                <a:gd name="T15" fmla="*/ 0 h 1178"/>
                <a:gd name="T16" fmla="*/ 486 w 744"/>
                <a:gd name="T17" fmla="*/ 43 h 1178"/>
                <a:gd name="T18" fmla="*/ 427 w 744"/>
                <a:gd name="T19" fmla="*/ 103 h 1178"/>
                <a:gd name="T20" fmla="*/ 374 w 744"/>
                <a:gd name="T21" fmla="*/ 136 h 1178"/>
                <a:gd name="T22" fmla="*/ 317 w 744"/>
                <a:gd name="T23" fmla="*/ 159 h 1178"/>
                <a:gd name="T24" fmla="*/ 258 w 744"/>
                <a:gd name="T25" fmla="*/ 159 h 1178"/>
                <a:gd name="T26" fmla="*/ 228 w 744"/>
                <a:gd name="T27" fmla="*/ 146 h 1178"/>
                <a:gd name="T28" fmla="*/ 202 w 744"/>
                <a:gd name="T29" fmla="*/ 126 h 1178"/>
                <a:gd name="T30" fmla="*/ 175 w 744"/>
                <a:gd name="T31" fmla="*/ 96 h 1178"/>
                <a:gd name="T32" fmla="*/ 149 w 744"/>
                <a:gd name="T33" fmla="*/ 116 h 1178"/>
                <a:gd name="T34" fmla="*/ 76 w 744"/>
                <a:gd name="T35" fmla="*/ 153 h 1178"/>
                <a:gd name="T36" fmla="*/ 63 w 744"/>
                <a:gd name="T37" fmla="*/ 235 h 1178"/>
                <a:gd name="T38" fmla="*/ 29 w 744"/>
                <a:gd name="T39" fmla="*/ 387 h 1178"/>
                <a:gd name="T40" fmla="*/ 20 w 744"/>
                <a:gd name="T41" fmla="*/ 470 h 1178"/>
                <a:gd name="T42" fmla="*/ 0 w 744"/>
                <a:gd name="T43" fmla="*/ 556 h 1178"/>
                <a:gd name="T44" fmla="*/ 3 w 744"/>
                <a:gd name="T45" fmla="*/ 589 h 1178"/>
                <a:gd name="T46" fmla="*/ 13 w 744"/>
                <a:gd name="T47" fmla="*/ 622 h 1178"/>
                <a:gd name="T48" fmla="*/ 36 w 744"/>
                <a:gd name="T49" fmla="*/ 656 h 1178"/>
                <a:gd name="T50" fmla="*/ 69 w 744"/>
                <a:gd name="T51" fmla="*/ 679 h 1178"/>
                <a:gd name="T52" fmla="*/ 86 w 744"/>
                <a:gd name="T53" fmla="*/ 725 h 1178"/>
                <a:gd name="T54" fmla="*/ 109 w 744"/>
                <a:gd name="T55" fmla="*/ 818 h 1178"/>
                <a:gd name="T56" fmla="*/ 129 w 744"/>
                <a:gd name="T57" fmla="*/ 947 h 1178"/>
                <a:gd name="T58" fmla="*/ 135 w 744"/>
                <a:gd name="T59" fmla="*/ 1086 h 1178"/>
                <a:gd name="T60" fmla="*/ 129 w 744"/>
                <a:gd name="T61" fmla="*/ 1175 h 1178"/>
                <a:gd name="T62" fmla="*/ 178 w 744"/>
                <a:gd name="T63" fmla="*/ 1178 h 1178"/>
                <a:gd name="T64" fmla="*/ 281 w 744"/>
                <a:gd name="T65" fmla="*/ 1172 h 1178"/>
                <a:gd name="T66" fmla="*/ 387 w 744"/>
                <a:gd name="T67" fmla="*/ 1152 h 1178"/>
                <a:gd name="T68" fmla="*/ 529 w 744"/>
                <a:gd name="T69" fmla="*/ 1109 h 1178"/>
                <a:gd name="T70" fmla="*/ 678 w 744"/>
                <a:gd name="T71" fmla="*/ 1049 h 1178"/>
                <a:gd name="T72" fmla="*/ 735 w 744"/>
                <a:gd name="T73" fmla="*/ 1020 h 1178"/>
                <a:gd name="T74" fmla="*/ 711 w 744"/>
                <a:gd name="T75" fmla="*/ 960 h 1178"/>
                <a:gd name="T76" fmla="*/ 698 w 744"/>
                <a:gd name="T77" fmla="*/ 891 h 1178"/>
                <a:gd name="T78" fmla="*/ 695 w 744"/>
                <a:gd name="T79" fmla="*/ 814 h 1178"/>
                <a:gd name="T80" fmla="*/ 705 w 744"/>
                <a:gd name="T81" fmla="*/ 662 h 1178"/>
                <a:gd name="T82" fmla="*/ 731 w 744"/>
                <a:gd name="T83" fmla="*/ 526 h 1178"/>
                <a:gd name="T84" fmla="*/ 744 w 744"/>
                <a:gd name="T85" fmla="*/ 474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4" h="1178">
                  <a:moveTo>
                    <a:pt x="744" y="474"/>
                  </a:moveTo>
                  <a:lnTo>
                    <a:pt x="744" y="474"/>
                  </a:lnTo>
                  <a:lnTo>
                    <a:pt x="715" y="417"/>
                  </a:lnTo>
                  <a:lnTo>
                    <a:pt x="691" y="364"/>
                  </a:lnTo>
                  <a:lnTo>
                    <a:pt x="675" y="315"/>
                  </a:lnTo>
                  <a:lnTo>
                    <a:pt x="665" y="268"/>
                  </a:lnTo>
                  <a:lnTo>
                    <a:pt x="662" y="219"/>
                  </a:lnTo>
                  <a:lnTo>
                    <a:pt x="668" y="169"/>
                  </a:lnTo>
                  <a:lnTo>
                    <a:pt x="678" y="113"/>
                  </a:lnTo>
                  <a:lnTo>
                    <a:pt x="695" y="50"/>
                  </a:lnTo>
                  <a:lnTo>
                    <a:pt x="695" y="50"/>
                  </a:lnTo>
                  <a:lnTo>
                    <a:pt x="615" y="33"/>
                  </a:lnTo>
                  <a:lnTo>
                    <a:pt x="566" y="20"/>
                  </a:lnTo>
                  <a:lnTo>
                    <a:pt x="543" y="10"/>
                  </a:lnTo>
                  <a:lnTo>
                    <a:pt x="523" y="0"/>
                  </a:lnTo>
                  <a:lnTo>
                    <a:pt x="523" y="0"/>
                  </a:lnTo>
                  <a:lnTo>
                    <a:pt x="513" y="14"/>
                  </a:lnTo>
                  <a:lnTo>
                    <a:pt x="486" y="43"/>
                  </a:lnTo>
                  <a:lnTo>
                    <a:pt x="450" y="83"/>
                  </a:lnTo>
                  <a:lnTo>
                    <a:pt x="427" y="103"/>
                  </a:lnTo>
                  <a:lnTo>
                    <a:pt x="400" y="119"/>
                  </a:lnTo>
                  <a:lnTo>
                    <a:pt x="374" y="136"/>
                  </a:lnTo>
                  <a:lnTo>
                    <a:pt x="344" y="149"/>
                  </a:lnTo>
                  <a:lnTo>
                    <a:pt x="317" y="159"/>
                  </a:lnTo>
                  <a:lnTo>
                    <a:pt x="288" y="162"/>
                  </a:lnTo>
                  <a:lnTo>
                    <a:pt x="258" y="159"/>
                  </a:lnTo>
                  <a:lnTo>
                    <a:pt x="241" y="153"/>
                  </a:lnTo>
                  <a:lnTo>
                    <a:pt x="228" y="146"/>
                  </a:lnTo>
                  <a:lnTo>
                    <a:pt x="215" y="139"/>
                  </a:lnTo>
                  <a:lnTo>
                    <a:pt x="202" y="126"/>
                  </a:lnTo>
                  <a:lnTo>
                    <a:pt x="188" y="113"/>
                  </a:lnTo>
                  <a:lnTo>
                    <a:pt x="175" y="96"/>
                  </a:lnTo>
                  <a:lnTo>
                    <a:pt x="175" y="96"/>
                  </a:lnTo>
                  <a:lnTo>
                    <a:pt x="149" y="116"/>
                  </a:lnTo>
                  <a:lnTo>
                    <a:pt x="116" y="136"/>
                  </a:lnTo>
                  <a:lnTo>
                    <a:pt x="76" y="153"/>
                  </a:lnTo>
                  <a:lnTo>
                    <a:pt x="76" y="153"/>
                  </a:lnTo>
                  <a:lnTo>
                    <a:pt x="63" y="235"/>
                  </a:lnTo>
                  <a:lnTo>
                    <a:pt x="46" y="311"/>
                  </a:lnTo>
                  <a:lnTo>
                    <a:pt x="29" y="387"/>
                  </a:lnTo>
                  <a:lnTo>
                    <a:pt x="20" y="470"/>
                  </a:lnTo>
                  <a:lnTo>
                    <a:pt x="20" y="470"/>
                  </a:lnTo>
                  <a:lnTo>
                    <a:pt x="13" y="510"/>
                  </a:lnTo>
                  <a:lnTo>
                    <a:pt x="0" y="556"/>
                  </a:lnTo>
                  <a:lnTo>
                    <a:pt x="0" y="556"/>
                  </a:lnTo>
                  <a:lnTo>
                    <a:pt x="3" y="589"/>
                  </a:lnTo>
                  <a:lnTo>
                    <a:pt x="6" y="606"/>
                  </a:lnTo>
                  <a:lnTo>
                    <a:pt x="13" y="622"/>
                  </a:lnTo>
                  <a:lnTo>
                    <a:pt x="23" y="639"/>
                  </a:lnTo>
                  <a:lnTo>
                    <a:pt x="36" y="656"/>
                  </a:lnTo>
                  <a:lnTo>
                    <a:pt x="49" y="669"/>
                  </a:lnTo>
                  <a:lnTo>
                    <a:pt x="69" y="679"/>
                  </a:lnTo>
                  <a:lnTo>
                    <a:pt x="69" y="679"/>
                  </a:lnTo>
                  <a:lnTo>
                    <a:pt x="86" y="725"/>
                  </a:lnTo>
                  <a:lnTo>
                    <a:pt x="99" y="775"/>
                  </a:lnTo>
                  <a:lnTo>
                    <a:pt x="109" y="818"/>
                  </a:lnTo>
                  <a:lnTo>
                    <a:pt x="119" y="864"/>
                  </a:lnTo>
                  <a:lnTo>
                    <a:pt x="129" y="947"/>
                  </a:lnTo>
                  <a:lnTo>
                    <a:pt x="135" y="1023"/>
                  </a:lnTo>
                  <a:lnTo>
                    <a:pt x="135" y="1086"/>
                  </a:lnTo>
                  <a:lnTo>
                    <a:pt x="132" y="1132"/>
                  </a:lnTo>
                  <a:lnTo>
                    <a:pt x="129" y="1175"/>
                  </a:lnTo>
                  <a:lnTo>
                    <a:pt x="129" y="1175"/>
                  </a:lnTo>
                  <a:lnTo>
                    <a:pt x="178" y="1178"/>
                  </a:lnTo>
                  <a:lnTo>
                    <a:pt x="231" y="1175"/>
                  </a:lnTo>
                  <a:lnTo>
                    <a:pt x="281" y="1172"/>
                  </a:lnTo>
                  <a:lnTo>
                    <a:pt x="334" y="1162"/>
                  </a:lnTo>
                  <a:lnTo>
                    <a:pt x="387" y="1152"/>
                  </a:lnTo>
                  <a:lnTo>
                    <a:pt x="437" y="1139"/>
                  </a:lnTo>
                  <a:lnTo>
                    <a:pt x="529" y="1109"/>
                  </a:lnTo>
                  <a:lnTo>
                    <a:pt x="612" y="1076"/>
                  </a:lnTo>
                  <a:lnTo>
                    <a:pt x="678" y="1049"/>
                  </a:lnTo>
                  <a:lnTo>
                    <a:pt x="735" y="1020"/>
                  </a:lnTo>
                  <a:lnTo>
                    <a:pt x="735" y="1020"/>
                  </a:lnTo>
                  <a:lnTo>
                    <a:pt x="721" y="993"/>
                  </a:lnTo>
                  <a:lnTo>
                    <a:pt x="711" y="960"/>
                  </a:lnTo>
                  <a:lnTo>
                    <a:pt x="705" y="927"/>
                  </a:lnTo>
                  <a:lnTo>
                    <a:pt x="698" y="891"/>
                  </a:lnTo>
                  <a:lnTo>
                    <a:pt x="695" y="854"/>
                  </a:lnTo>
                  <a:lnTo>
                    <a:pt x="695" y="814"/>
                  </a:lnTo>
                  <a:lnTo>
                    <a:pt x="698" y="738"/>
                  </a:lnTo>
                  <a:lnTo>
                    <a:pt x="705" y="662"/>
                  </a:lnTo>
                  <a:lnTo>
                    <a:pt x="718" y="589"/>
                  </a:lnTo>
                  <a:lnTo>
                    <a:pt x="731" y="526"/>
                  </a:lnTo>
                  <a:lnTo>
                    <a:pt x="744" y="474"/>
                  </a:lnTo>
                  <a:lnTo>
                    <a:pt x="744" y="474"/>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186" name="Freeform 93"/>
            <p:cNvSpPr>
              <a:spLocks/>
            </p:cNvSpPr>
            <p:nvPr/>
          </p:nvSpPr>
          <p:spPr bwMode="auto">
            <a:xfrm>
              <a:off x="4884738" y="4659313"/>
              <a:ext cx="236538" cy="352425"/>
            </a:xfrm>
            <a:custGeom>
              <a:avLst/>
              <a:gdLst>
                <a:gd name="T0" fmla="*/ 132 w 149"/>
                <a:gd name="T1" fmla="*/ 3 h 222"/>
                <a:gd name="T2" fmla="*/ 132 w 149"/>
                <a:gd name="T3" fmla="*/ 3 h 222"/>
                <a:gd name="T4" fmla="*/ 139 w 149"/>
                <a:gd name="T5" fmla="*/ 26 h 222"/>
                <a:gd name="T6" fmla="*/ 142 w 149"/>
                <a:gd name="T7" fmla="*/ 49 h 222"/>
                <a:gd name="T8" fmla="*/ 146 w 149"/>
                <a:gd name="T9" fmla="*/ 79 h 222"/>
                <a:gd name="T10" fmla="*/ 149 w 149"/>
                <a:gd name="T11" fmla="*/ 112 h 222"/>
                <a:gd name="T12" fmla="*/ 146 w 149"/>
                <a:gd name="T13" fmla="*/ 142 h 222"/>
                <a:gd name="T14" fmla="*/ 136 w 149"/>
                <a:gd name="T15" fmla="*/ 175 h 222"/>
                <a:gd name="T16" fmla="*/ 129 w 149"/>
                <a:gd name="T17" fmla="*/ 188 h 222"/>
                <a:gd name="T18" fmla="*/ 119 w 149"/>
                <a:gd name="T19" fmla="*/ 198 h 222"/>
                <a:gd name="T20" fmla="*/ 119 w 149"/>
                <a:gd name="T21" fmla="*/ 198 h 222"/>
                <a:gd name="T22" fmla="*/ 109 w 149"/>
                <a:gd name="T23" fmla="*/ 208 h 222"/>
                <a:gd name="T24" fmla="*/ 96 w 149"/>
                <a:gd name="T25" fmla="*/ 215 h 222"/>
                <a:gd name="T26" fmla="*/ 86 w 149"/>
                <a:gd name="T27" fmla="*/ 218 h 222"/>
                <a:gd name="T28" fmla="*/ 76 w 149"/>
                <a:gd name="T29" fmla="*/ 222 h 222"/>
                <a:gd name="T30" fmla="*/ 56 w 149"/>
                <a:gd name="T31" fmla="*/ 218 h 222"/>
                <a:gd name="T32" fmla="*/ 36 w 149"/>
                <a:gd name="T33" fmla="*/ 208 h 222"/>
                <a:gd name="T34" fmla="*/ 23 w 149"/>
                <a:gd name="T35" fmla="*/ 198 h 222"/>
                <a:gd name="T36" fmla="*/ 10 w 149"/>
                <a:gd name="T37" fmla="*/ 185 h 222"/>
                <a:gd name="T38" fmla="*/ 0 w 149"/>
                <a:gd name="T39" fmla="*/ 172 h 222"/>
                <a:gd name="T40" fmla="*/ 0 w 149"/>
                <a:gd name="T41" fmla="*/ 172 h 222"/>
                <a:gd name="T42" fmla="*/ 16 w 149"/>
                <a:gd name="T43" fmla="*/ 142 h 222"/>
                <a:gd name="T44" fmla="*/ 59 w 149"/>
                <a:gd name="T45" fmla="*/ 79 h 222"/>
                <a:gd name="T46" fmla="*/ 86 w 149"/>
                <a:gd name="T47" fmla="*/ 46 h 222"/>
                <a:gd name="T48" fmla="*/ 106 w 149"/>
                <a:gd name="T49" fmla="*/ 20 h 222"/>
                <a:gd name="T50" fmla="*/ 122 w 149"/>
                <a:gd name="T51" fmla="*/ 3 h 222"/>
                <a:gd name="T52" fmla="*/ 129 w 149"/>
                <a:gd name="T53" fmla="*/ 0 h 222"/>
                <a:gd name="T54" fmla="*/ 132 w 149"/>
                <a:gd name="T55" fmla="*/ 3 h 222"/>
                <a:gd name="T56" fmla="*/ 132 w 149"/>
                <a:gd name="T57"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222">
                  <a:moveTo>
                    <a:pt x="132" y="3"/>
                  </a:moveTo>
                  <a:lnTo>
                    <a:pt x="132" y="3"/>
                  </a:lnTo>
                  <a:lnTo>
                    <a:pt x="139" y="26"/>
                  </a:lnTo>
                  <a:lnTo>
                    <a:pt x="142" y="49"/>
                  </a:lnTo>
                  <a:lnTo>
                    <a:pt x="146" y="79"/>
                  </a:lnTo>
                  <a:lnTo>
                    <a:pt x="149" y="112"/>
                  </a:lnTo>
                  <a:lnTo>
                    <a:pt x="146" y="142"/>
                  </a:lnTo>
                  <a:lnTo>
                    <a:pt x="136" y="175"/>
                  </a:lnTo>
                  <a:lnTo>
                    <a:pt x="129" y="188"/>
                  </a:lnTo>
                  <a:lnTo>
                    <a:pt x="119" y="198"/>
                  </a:lnTo>
                  <a:lnTo>
                    <a:pt x="119" y="198"/>
                  </a:lnTo>
                  <a:lnTo>
                    <a:pt x="109" y="208"/>
                  </a:lnTo>
                  <a:lnTo>
                    <a:pt x="96" y="215"/>
                  </a:lnTo>
                  <a:lnTo>
                    <a:pt x="86" y="218"/>
                  </a:lnTo>
                  <a:lnTo>
                    <a:pt x="76" y="222"/>
                  </a:lnTo>
                  <a:lnTo>
                    <a:pt x="56" y="218"/>
                  </a:lnTo>
                  <a:lnTo>
                    <a:pt x="36" y="208"/>
                  </a:lnTo>
                  <a:lnTo>
                    <a:pt x="23" y="198"/>
                  </a:lnTo>
                  <a:lnTo>
                    <a:pt x="10" y="185"/>
                  </a:lnTo>
                  <a:lnTo>
                    <a:pt x="0" y="172"/>
                  </a:lnTo>
                  <a:lnTo>
                    <a:pt x="0" y="172"/>
                  </a:lnTo>
                  <a:lnTo>
                    <a:pt x="16" y="142"/>
                  </a:lnTo>
                  <a:lnTo>
                    <a:pt x="59" y="79"/>
                  </a:lnTo>
                  <a:lnTo>
                    <a:pt x="86" y="46"/>
                  </a:lnTo>
                  <a:lnTo>
                    <a:pt x="106" y="20"/>
                  </a:lnTo>
                  <a:lnTo>
                    <a:pt x="122" y="3"/>
                  </a:lnTo>
                  <a:lnTo>
                    <a:pt x="129" y="0"/>
                  </a:lnTo>
                  <a:lnTo>
                    <a:pt x="132" y="3"/>
                  </a:lnTo>
                  <a:lnTo>
                    <a:pt x="132"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7" name="Freeform 94"/>
            <p:cNvSpPr>
              <a:spLocks/>
            </p:cNvSpPr>
            <p:nvPr/>
          </p:nvSpPr>
          <p:spPr bwMode="auto">
            <a:xfrm>
              <a:off x="4375150" y="4206875"/>
              <a:ext cx="730250" cy="798513"/>
            </a:xfrm>
            <a:custGeom>
              <a:avLst/>
              <a:gdLst>
                <a:gd name="T0" fmla="*/ 20 w 460"/>
                <a:gd name="T1" fmla="*/ 76 h 503"/>
                <a:gd name="T2" fmla="*/ 20 w 460"/>
                <a:gd name="T3" fmla="*/ 76 h 503"/>
                <a:gd name="T4" fmla="*/ 13 w 460"/>
                <a:gd name="T5" fmla="*/ 96 h 503"/>
                <a:gd name="T6" fmla="*/ 3 w 460"/>
                <a:gd name="T7" fmla="*/ 116 h 503"/>
                <a:gd name="T8" fmla="*/ 0 w 460"/>
                <a:gd name="T9" fmla="*/ 146 h 503"/>
                <a:gd name="T10" fmla="*/ 0 w 460"/>
                <a:gd name="T11" fmla="*/ 179 h 503"/>
                <a:gd name="T12" fmla="*/ 3 w 460"/>
                <a:gd name="T13" fmla="*/ 199 h 503"/>
                <a:gd name="T14" fmla="*/ 10 w 460"/>
                <a:gd name="T15" fmla="*/ 219 h 503"/>
                <a:gd name="T16" fmla="*/ 20 w 460"/>
                <a:gd name="T17" fmla="*/ 239 h 503"/>
                <a:gd name="T18" fmla="*/ 30 w 460"/>
                <a:gd name="T19" fmla="*/ 262 h 503"/>
                <a:gd name="T20" fmla="*/ 46 w 460"/>
                <a:gd name="T21" fmla="*/ 285 h 503"/>
                <a:gd name="T22" fmla="*/ 66 w 460"/>
                <a:gd name="T23" fmla="*/ 305 h 503"/>
                <a:gd name="T24" fmla="*/ 66 w 460"/>
                <a:gd name="T25" fmla="*/ 305 h 503"/>
                <a:gd name="T26" fmla="*/ 66 w 460"/>
                <a:gd name="T27" fmla="*/ 318 h 503"/>
                <a:gd name="T28" fmla="*/ 69 w 460"/>
                <a:gd name="T29" fmla="*/ 331 h 503"/>
                <a:gd name="T30" fmla="*/ 76 w 460"/>
                <a:gd name="T31" fmla="*/ 348 h 503"/>
                <a:gd name="T32" fmla="*/ 86 w 460"/>
                <a:gd name="T33" fmla="*/ 368 h 503"/>
                <a:gd name="T34" fmla="*/ 102 w 460"/>
                <a:gd name="T35" fmla="*/ 387 h 503"/>
                <a:gd name="T36" fmla="*/ 122 w 460"/>
                <a:gd name="T37" fmla="*/ 411 h 503"/>
                <a:gd name="T38" fmla="*/ 152 w 460"/>
                <a:gd name="T39" fmla="*/ 430 h 503"/>
                <a:gd name="T40" fmla="*/ 152 w 460"/>
                <a:gd name="T41" fmla="*/ 430 h 503"/>
                <a:gd name="T42" fmla="*/ 215 w 460"/>
                <a:gd name="T43" fmla="*/ 470 h 503"/>
                <a:gd name="T44" fmla="*/ 241 w 460"/>
                <a:gd name="T45" fmla="*/ 487 h 503"/>
                <a:gd name="T46" fmla="*/ 268 w 460"/>
                <a:gd name="T47" fmla="*/ 497 h 503"/>
                <a:gd name="T48" fmla="*/ 291 w 460"/>
                <a:gd name="T49" fmla="*/ 503 h 503"/>
                <a:gd name="T50" fmla="*/ 301 w 460"/>
                <a:gd name="T51" fmla="*/ 503 h 503"/>
                <a:gd name="T52" fmla="*/ 314 w 460"/>
                <a:gd name="T53" fmla="*/ 503 h 503"/>
                <a:gd name="T54" fmla="*/ 324 w 460"/>
                <a:gd name="T55" fmla="*/ 500 h 503"/>
                <a:gd name="T56" fmla="*/ 337 w 460"/>
                <a:gd name="T57" fmla="*/ 493 h 503"/>
                <a:gd name="T58" fmla="*/ 347 w 460"/>
                <a:gd name="T59" fmla="*/ 487 h 503"/>
                <a:gd name="T60" fmla="*/ 361 w 460"/>
                <a:gd name="T61" fmla="*/ 473 h 503"/>
                <a:gd name="T62" fmla="*/ 361 w 460"/>
                <a:gd name="T63" fmla="*/ 473 h 503"/>
                <a:gd name="T64" fmla="*/ 384 w 460"/>
                <a:gd name="T65" fmla="*/ 447 h 503"/>
                <a:gd name="T66" fmla="*/ 407 w 460"/>
                <a:gd name="T67" fmla="*/ 417 h 503"/>
                <a:gd name="T68" fmla="*/ 427 w 460"/>
                <a:gd name="T69" fmla="*/ 384 h 503"/>
                <a:gd name="T70" fmla="*/ 443 w 460"/>
                <a:gd name="T71" fmla="*/ 351 h 503"/>
                <a:gd name="T72" fmla="*/ 457 w 460"/>
                <a:gd name="T73" fmla="*/ 311 h 503"/>
                <a:gd name="T74" fmla="*/ 460 w 460"/>
                <a:gd name="T75" fmla="*/ 295 h 503"/>
                <a:gd name="T76" fmla="*/ 460 w 460"/>
                <a:gd name="T77" fmla="*/ 275 h 503"/>
                <a:gd name="T78" fmla="*/ 460 w 460"/>
                <a:gd name="T79" fmla="*/ 252 h 503"/>
                <a:gd name="T80" fmla="*/ 457 w 460"/>
                <a:gd name="T81" fmla="*/ 232 h 503"/>
                <a:gd name="T82" fmla="*/ 450 w 460"/>
                <a:gd name="T83" fmla="*/ 212 h 503"/>
                <a:gd name="T84" fmla="*/ 440 w 460"/>
                <a:gd name="T85" fmla="*/ 189 h 503"/>
                <a:gd name="T86" fmla="*/ 440 w 460"/>
                <a:gd name="T87" fmla="*/ 189 h 503"/>
                <a:gd name="T88" fmla="*/ 430 w 460"/>
                <a:gd name="T89" fmla="*/ 169 h 503"/>
                <a:gd name="T90" fmla="*/ 414 w 460"/>
                <a:gd name="T91" fmla="*/ 146 h 503"/>
                <a:gd name="T92" fmla="*/ 394 w 460"/>
                <a:gd name="T93" fmla="*/ 119 h 503"/>
                <a:gd name="T94" fmla="*/ 374 w 460"/>
                <a:gd name="T95" fmla="*/ 100 h 503"/>
                <a:gd name="T96" fmla="*/ 347 w 460"/>
                <a:gd name="T97" fmla="*/ 76 h 503"/>
                <a:gd name="T98" fmla="*/ 321 w 460"/>
                <a:gd name="T99" fmla="*/ 56 h 503"/>
                <a:gd name="T100" fmla="*/ 294 w 460"/>
                <a:gd name="T101" fmla="*/ 37 h 503"/>
                <a:gd name="T102" fmla="*/ 265 w 460"/>
                <a:gd name="T103" fmla="*/ 23 h 503"/>
                <a:gd name="T104" fmla="*/ 235 w 460"/>
                <a:gd name="T105" fmla="*/ 10 h 503"/>
                <a:gd name="T106" fmla="*/ 202 w 460"/>
                <a:gd name="T107" fmla="*/ 4 h 503"/>
                <a:gd name="T108" fmla="*/ 172 w 460"/>
                <a:gd name="T109" fmla="*/ 0 h 503"/>
                <a:gd name="T110" fmla="*/ 139 w 460"/>
                <a:gd name="T111" fmla="*/ 0 h 503"/>
                <a:gd name="T112" fmla="*/ 109 w 460"/>
                <a:gd name="T113" fmla="*/ 10 h 503"/>
                <a:gd name="T114" fmla="*/ 79 w 460"/>
                <a:gd name="T115" fmla="*/ 23 h 503"/>
                <a:gd name="T116" fmla="*/ 49 w 460"/>
                <a:gd name="T117" fmla="*/ 47 h 503"/>
                <a:gd name="T118" fmla="*/ 20 w 460"/>
                <a:gd name="T119" fmla="*/ 76 h 503"/>
                <a:gd name="T120" fmla="*/ 20 w 460"/>
                <a:gd name="T121" fmla="*/ 7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 h="503">
                  <a:moveTo>
                    <a:pt x="20" y="76"/>
                  </a:moveTo>
                  <a:lnTo>
                    <a:pt x="20" y="76"/>
                  </a:lnTo>
                  <a:lnTo>
                    <a:pt x="13" y="96"/>
                  </a:lnTo>
                  <a:lnTo>
                    <a:pt x="3" y="116"/>
                  </a:lnTo>
                  <a:lnTo>
                    <a:pt x="0" y="146"/>
                  </a:lnTo>
                  <a:lnTo>
                    <a:pt x="0" y="179"/>
                  </a:lnTo>
                  <a:lnTo>
                    <a:pt x="3" y="199"/>
                  </a:lnTo>
                  <a:lnTo>
                    <a:pt x="10" y="219"/>
                  </a:lnTo>
                  <a:lnTo>
                    <a:pt x="20" y="239"/>
                  </a:lnTo>
                  <a:lnTo>
                    <a:pt x="30" y="262"/>
                  </a:lnTo>
                  <a:lnTo>
                    <a:pt x="46" y="285"/>
                  </a:lnTo>
                  <a:lnTo>
                    <a:pt x="66" y="305"/>
                  </a:lnTo>
                  <a:lnTo>
                    <a:pt x="66" y="305"/>
                  </a:lnTo>
                  <a:lnTo>
                    <a:pt x="66" y="318"/>
                  </a:lnTo>
                  <a:lnTo>
                    <a:pt x="69" y="331"/>
                  </a:lnTo>
                  <a:lnTo>
                    <a:pt x="76" y="348"/>
                  </a:lnTo>
                  <a:lnTo>
                    <a:pt x="86" y="368"/>
                  </a:lnTo>
                  <a:lnTo>
                    <a:pt x="102" y="387"/>
                  </a:lnTo>
                  <a:lnTo>
                    <a:pt x="122" y="411"/>
                  </a:lnTo>
                  <a:lnTo>
                    <a:pt x="152" y="430"/>
                  </a:lnTo>
                  <a:lnTo>
                    <a:pt x="152" y="430"/>
                  </a:lnTo>
                  <a:lnTo>
                    <a:pt x="215" y="470"/>
                  </a:lnTo>
                  <a:lnTo>
                    <a:pt x="241" y="487"/>
                  </a:lnTo>
                  <a:lnTo>
                    <a:pt x="268" y="497"/>
                  </a:lnTo>
                  <a:lnTo>
                    <a:pt x="291" y="503"/>
                  </a:lnTo>
                  <a:lnTo>
                    <a:pt x="301" y="503"/>
                  </a:lnTo>
                  <a:lnTo>
                    <a:pt x="314" y="503"/>
                  </a:lnTo>
                  <a:lnTo>
                    <a:pt x="324" y="500"/>
                  </a:lnTo>
                  <a:lnTo>
                    <a:pt x="337" y="493"/>
                  </a:lnTo>
                  <a:lnTo>
                    <a:pt x="347" y="487"/>
                  </a:lnTo>
                  <a:lnTo>
                    <a:pt x="361" y="473"/>
                  </a:lnTo>
                  <a:lnTo>
                    <a:pt x="361" y="473"/>
                  </a:lnTo>
                  <a:lnTo>
                    <a:pt x="384" y="447"/>
                  </a:lnTo>
                  <a:lnTo>
                    <a:pt x="407" y="417"/>
                  </a:lnTo>
                  <a:lnTo>
                    <a:pt x="427" y="384"/>
                  </a:lnTo>
                  <a:lnTo>
                    <a:pt x="443" y="351"/>
                  </a:lnTo>
                  <a:lnTo>
                    <a:pt x="457" y="311"/>
                  </a:lnTo>
                  <a:lnTo>
                    <a:pt x="460" y="295"/>
                  </a:lnTo>
                  <a:lnTo>
                    <a:pt x="460" y="275"/>
                  </a:lnTo>
                  <a:lnTo>
                    <a:pt x="460" y="252"/>
                  </a:lnTo>
                  <a:lnTo>
                    <a:pt x="457" y="232"/>
                  </a:lnTo>
                  <a:lnTo>
                    <a:pt x="450" y="212"/>
                  </a:lnTo>
                  <a:lnTo>
                    <a:pt x="440" y="189"/>
                  </a:lnTo>
                  <a:lnTo>
                    <a:pt x="440" y="189"/>
                  </a:lnTo>
                  <a:lnTo>
                    <a:pt x="430" y="169"/>
                  </a:lnTo>
                  <a:lnTo>
                    <a:pt x="414" y="146"/>
                  </a:lnTo>
                  <a:lnTo>
                    <a:pt x="394" y="119"/>
                  </a:lnTo>
                  <a:lnTo>
                    <a:pt x="374" y="100"/>
                  </a:lnTo>
                  <a:lnTo>
                    <a:pt x="347" y="76"/>
                  </a:lnTo>
                  <a:lnTo>
                    <a:pt x="321" y="56"/>
                  </a:lnTo>
                  <a:lnTo>
                    <a:pt x="294" y="37"/>
                  </a:lnTo>
                  <a:lnTo>
                    <a:pt x="265" y="23"/>
                  </a:lnTo>
                  <a:lnTo>
                    <a:pt x="235" y="10"/>
                  </a:lnTo>
                  <a:lnTo>
                    <a:pt x="202" y="4"/>
                  </a:lnTo>
                  <a:lnTo>
                    <a:pt x="172" y="0"/>
                  </a:lnTo>
                  <a:lnTo>
                    <a:pt x="139" y="0"/>
                  </a:lnTo>
                  <a:lnTo>
                    <a:pt x="109" y="10"/>
                  </a:lnTo>
                  <a:lnTo>
                    <a:pt x="79" y="23"/>
                  </a:lnTo>
                  <a:lnTo>
                    <a:pt x="49" y="47"/>
                  </a:lnTo>
                  <a:lnTo>
                    <a:pt x="20" y="76"/>
                  </a:lnTo>
                  <a:lnTo>
                    <a:pt x="20" y="7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8" name="Freeform 95"/>
            <p:cNvSpPr>
              <a:spLocks/>
            </p:cNvSpPr>
            <p:nvPr/>
          </p:nvSpPr>
          <p:spPr bwMode="auto">
            <a:xfrm>
              <a:off x="4443413" y="4586288"/>
              <a:ext cx="173038" cy="209550"/>
            </a:xfrm>
            <a:custGeom>
              <a:avLst/>
              <a:gdLst>
                <a:gd name="T0" fmla="*/ 0 w 109"/>
                <a:gd name="T1" fmla="*/ 0 h 132"/>
                <a:gd name="T2" fmla="*/ 0 w 109"/>
                <a:gd name="T3" fmla="*/ 0 h 132"/>
                <a:gd name="T4" fmla="*/ 13 w 109"/>
                <a:gd name="T5" fmla="*/ 0 h 132"/>
                <a:gd name="T6" fmla="*/ 30 w 109"/>
                <a:gd name="T7" fmla="*/ 0 h 132"/>
                <a:gd name="T8" fmla="*/ 46 w 109"/>
                <a:gd name="T9" fmla="*/ 9 h 132"/>
                <a:gd name="T10" fmla="*/ 66 w 109"/>
                <a:gd name="T11" fmla="*/ 23 h 132"/>
                <a:gd name="T12" fmla="*/ 76 w 109"/>
                <a:gd name="T13" fmla="*/ 33 h 132"/>
                <a:gd name="T14" fmla="*/ 86 w 109"/>
                <a:gd name="T15" fmla="*/ 46 h 132"/>
                <a:gd name="T16" fmla="*/ 93 w 109"/>
                <a:gd name="T17" fmla="*/ 62 h 132"/>
                <a:gd name="T18" fmla="*/ 99 w 109"/>
                <a:gd name="T19" fmla="*/ 82 h 132"/>
                <a:gd name="T20" fmla="*/ 106 w 109"/>
                <a:gd name="T21" fmla="*/ 105 h 132"/>
                <a:gd name="T22" fmla="*/ 109 w 109"/>
                <a:gd name="T23" fmla="*/ 132 h 132"/>
                <a:gd name="T24" fmla="*/ 109 w 109"/>
                <a:gd name="T25" fmla="*/ 132 h 132"/>
                <a:gd name="T26" fmla="*/ 106 w 109"/>
                <a:gd name="T27" fmla="*/ 112 h 132"/>
                <a:gd name="T28" fmla="*/ 99 w 109"/>
                <a:gd name="T29" fmla="*/ 92 h 132"/>
                <a:gd name="T30" fmla="*/ 89 w 109"/>
                <a:gd name="T31" fmla="*/ 69 h 132"/>
                <a:gd name="T32" fmla="*/ 76 w 109"/>
                <a:gd name="T33" fmla="*/ 46 h 132"/>
                <a:gd name="T34" fmla="*/ 56 w 109"/>
                <a:gd name="T35" fmla="*/ 23 h 132"/>
                <a:gd name="T36" fmla="*/ 43 w 109"/>
                <a:gd name="T37" fmla="*/ 16 h 132"/>
                <a:gd name="T38" fmla="*/ 30 w 109"/>
                <a:gd name="T39" fmla="*/ 6 h 132"/>
                <a:gd name="T40" fmla="*/ 16 w 109"/>
                <a:gd name="T41" fmla="*/ 3 h 132"/>
                <a:gd name="T42" fmla="*/ 0 w 109"/>
                <a:gd name="T43" fmla="*/ 0 h 132"/>
                <a:gd name="T44" fmla="*/ 0 w 109"/>
                <a:gd name="T4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32">
                  <a:moveTo>
                    <a:pt x="0" y="0"/>
                  </a:moveTo>
                  <a:lnTo>
                    <a:pt x="0" y="0"/>
                  </a:lnTo>
                  <a:lnTo>
                    <a:pt x="13" y="0"/>
                  </a:lnTo>
                  <a:lnTo>
                    <a:pt x="30" y="0"/>
                  </a:lnTo>
                  <a:lnTo>
                    <a:pt x="46" y="9"/>
                  </a:lnTo>
                  <a:lnTo>
                    <a:pt x="66" y="23"/>
                  </a:lnTo>
                  <a:lnTo>
                    <a:pt x="76" y="33"/>
                  </a:lnTo>
                  <a:lnTo>
                    <a:pt x="86" y="46"/>
                  </a:lnTo>
                  <a:lnTo>
                    <a:pt x="93" y="62"/>
                  </a:lnTo>
                  <a:lnTo>
                    <a:pt x="99" y="82"/>
                  </a:lnTo>
                  <a:lnTo>
                    <a:pt x="106" y="105"/>
                  </a:lnTo>
                  <a:lnTo>
                    <a:pt x="109" y="132"/>
                  </a:lnTo>
                  <a:lnTo>
                    <a:pt x="109" y="132"/>
                  </a:lnTo>
                  <a:lnTo>
                    <a:pt x="106" y="112"/>
                  </a:lnTo>
                  <a:lnTo>
                    <a:pt x="99" y="92"/>
                  </a:lnTo>
                  <a:lnTo>
                    <a:pt x="89" y="69"/>
                  </a:lnTo>
                  <a:lnTo>
                    <a:pt x="76" y="46"/>
                  </a:lnTo>
                  <a:lnTo>
                    <a:pt x="56" y="23"/>
                  </a:lnTo>
                  <a:lnTo>
                    <a:pt x="43" y="16"/>
                  </a:lnTo>
                  <a:lnTo>
                    <a:pt x="30" y="6"/>
                  </a:lnTo>
                  <a:lnTo>
                    <a:pt x="16" y="3"/>
                  </a:lnTo>
                  <a:lnTo>
                    <a:pt x="0" y="0"/>
                  </a:lnTo>
                  <a:lnTo>
                    <a:pt x="0" y="0"/>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9" name="Freeform 96"/>
            <p:cNvSpPr>
              <a:spLocks/>
            </p:cNvSpPr>
            <p:nvPr/>
          </p:nvSpPr>
          <p:spPr bwMode="auto">
            <a:xfrm>
              <a:off x="4668838" y="4764088"/>
              <a:ext cx="173038" cy="152400"/>
            </a:xfrm>
            <a:custGeom>
              <a:avLst/>
              <a:gdLst>
                <a:gd name="T0" fmla="*/ 109 w 109"/>
                <a:gd name="T1" fmla="*/ 0 h 96"/>
                <a:gd name="T2" fmla="*/ 109 w 109"/>
                <a:gd name="T3" fmla="*/ 0 h 96"/>
                <a:gd name="T4" fmla="*/ 109 w 109"/>
                <a:gd name="T5" fmla="*/ 3 h 96"/>
                <a:gd name="T6" fmla="*/ 106 w 109"/>
                <a:gd name="T7" fmla="*/ 10 h 96"/>
                <a:gd name="T8" fmla="*/ 93 w 109"/>
                <a:gd name="T9" fmla="*/ 20 h 96"/>
                <a:gd name="T10" fmla="*/ 73 w 109"/>
                <a:gd name="T11" fmla="*/ 33 h 96"/>
                <a:gd name="T12" fmla="*/ 73 w 109"/>
                <a:gd name="T13" fmla="*/ 33 h 96"/>
                <a:gd name="T14" fmla="*/ 30 w 109"/>
                <a:gd name="T15" fmla="*/ 50 h 96"/>
                <a:gd name="T16" fmla="*/ 3 w 109"/>
                <a:gd name="T17" fmla="*/ 63 h 96"/>
                <a:gd name="T18" fmla="*/ 3 w 109"/>
                <a:gd name="T19" fmla="*/ 63 h 96"/>
                <a:gd name="T20" fmla="*/ 0 w 109"/>
                <a:gd name="T21" fmla="*/ 66 h 96"/>
                <a:gd name="T22" fmla="*/ 0 w 109"/>
                <a:gd name="T23" fmla="*/ 70 h 96"/>
                <a:gd name="T24" fmla="*/ 3 w 109"/>
                <a:gd name="T25" fmla="*/ 73 h 96"/>
                <a:gd name="T26" fmla="*/ 10 w 109"/>
                <a:gd name="T27" fmla="*/ 76 h 96"/>
                <a:gd name="T28" fmla="*/ 10 w 109"/>
                <a:gd name="T29" fmla="*/ 76 h 96"/>
                <a:gd name="T30" fmla="*/ 13 w 109"/>
                <a:gd name="T31" fmla="*/ 79 h 96"/>
                <a:gd name="T32" fmla="*/ 23 w 109"/>
                <a:gd name="T33" fmla="*/ 89 h 96"/>
                <a:gd name="T34" fmla="*/ 27 w 109"/>
                <a:gd name="T35" fmla="*/ 93 h 96"/>
                <a:gd name="T36" fmla="*/ 37 w 109"/>
                <a:gd name="T37" fmla="*/ 96 h 96"/>
                <a:gd name="T38" fmla="*/ 47 w 109"/>
                <a:gd name="T39" fmla="*/ 96 h 96"/>
                <a:gd name="T40" fmla="*/ 56 w 109"/>
                <a:gd name="T41" fmla="*/ 93 h 96"/>
                <a:gd name="T42" fmla="*/ 56 w 109"/>
                <a:gd name="T43" fmla="*/ 93 h 96"/>
                <a:gd name="T44" fmla="*/ 66 w 109"/>
                <a:gd name="T45" fmla="*/ 89 h 96"/>
                <a:gd name="T46" fmla="*/ 80 w 109"/>
                <a:gd name="T47" fmla="*/ 83 h 96"/>
                <a:gd name="T48" fmla="*/ 86 w 109"/>
                <a:gd name="T49" fmla="*/ 73 h 96"/>
                <a:gd name="T50" fmla="*/ 96 w 109"/>
                <a:gd name="T51" fmla="*/ 63 h 96"/>
                <a:gd name="T52" fmla="*/ 103 w 109"/>
                <a:gd name="T53" fmla="*/ 50 h 96"/>
                <a:gd name="T54" fmla="*/ 106 w 109"/>
                <a:gd name="T55" fmla="*/ 36 h 96"/>
                <a:gd name="T56" fmla="*/ 109 w 109"/>
                <a:gd name="T57" fmla="*/ 20 h 96"/>
                <a:gd name="T58" fmla="*/ 109 w 109"/>
                <a:gd name="T59" fmla="*/ 0 h 96"/>
                <a:gd name="T60" fmla="*/ 109 w 109"/>
                <a:gd name="T6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96">
                  <a:moveTo>
                    <a:pt x="109" y="0"/>
                  </a:moveTo>
                  <a:lnTo>
                    <a:pt x="109" y="0"/>
                  </a:lnTo>
                  <a:lnTo>
                    <a:pt x="109" y="3"/>
                  </a:lnTo>
                  <a:lnTo>
                    <a:pt x="106" y="10"/>
                  </a:lnTo>
                  <a:lnTo>
                    <a:pt x="93" y="20"/>
                  </a:lnTo>
                  <a:lnTo>
                    <a:pt x="73" y="33"/>
                  </a:lnTo>
                  <a:lnTo>
                    <a:pt x="73" y="33"/>
                  </a:lnTo>
                  <a:lnTo>
                    <a:pt x="30" y="50"/>
                  </a:lnTo>
                  <a:lnTo>
                    <a:pt x="3" y="63"/>
                  </a:lnTo>
                  <a:lnTo>
                    <a:pt x="3" y="63"/>
                  </a:lnTo>
                  <a:lnTo>
                    <a:pt x="0" y="66"/>
                  </a:lnTo>
                  <a:lnTo>
                    <a:pt x="0" y="70"/>
                  </a:lnTo>
                  <a:lnTo>
                    <a:pt x="3" y="73"/>
                  </a:lnTo>
                  <a:lnTo>
                    <a:pt x="10" y="76"/>
                  </a:lnTo>
                  <a:lnTo>
                    <a:pt x="10" y="76"/>
                  </a:lnTo>
                  <a:lnTo>
                    <a:pt x="13" y="79"/>
                  </a:lnTo>
                  <a:lnTo>
                    <a:pt x="23" y="89"/>
                  </a:lnTo>
                  <a:lnTo>
                    <a:pt x="27" y="93"/>
                  </a:lnTo>
                  <a:lnTo>
                    <a:pt x="37" y="96"/>
                  </a:lnTo>
                  <a:lnTo>
                    <a:pt x="47" y="96"/>
                  </a:lnTo>
                  <a:lnTo>
                    <a:pt x="56" y="93"/>
                  </a:lnTo>
                  <a:lnTo>
                    <a:pt x="56" y="93"/>
                  </a:lnTo>
                  <a:lnTo>
                    <a:pt x="66" y="89"/>
                  </a:lnTo>
                  <a:lnTo>
                    <a:pt x="80" y="83"/>
                  </a:lnTo>
                  <a:lnTo>
                    <a:pt x="86" y="73"/>
                  </a:lnTo>
                  <a:lnTo>
                    <a:pt x="96" y="63"/>
                  </a:lnTo>
                  <a:lnTo>
                    <a:pt x="103" y="50"/>
                  </a:lnTo>
                  <a:lnTo>
                    <a:pt x="106" y="36"/>
                  </a:lnTo>
                  <a:lnTo>
                    <a:pt x="109" y="20"/>
                  </a:lnTo>
                  <a:lnTo>
                    <a:pt x="109" y="0"/>
                  </a:lnTo>
                  <a:lnTo>
                    <a:pt x="109" y="0"/>
                  </a:lnTo>
                  <a:close/>
                </a:path>
              </a:pathLst>
            </a:custGeom>
            <a:solidFill>
              <a:srgbClr val="D9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3" name="Freeform 99"/>
            <p:cNvSpPr>
              <a:spLocks/>
            </p:cNvSpPr>
            <p:nvPr/>
          </p:nvSpPr>
          <p:spPr bwMode="auto">
            <a:xfrm>
              <a:off x="4616450" y="4791075"/>
              <a:ext cx="52388" cy="25400"/>
            </a:xfrm>
            <a:custGeom>
              <a:avLst/>
              <a:gdLst>
                <a:gd name="T0" fmla="*/ 0 w 33"/>
                <a:gd name="T1" fmla="*/ 3 h 16"/>
                <a:gd name="T2" fmla="*/ 0 w 33"/>
                <a:gd name="T3" fmla="*/ 3 h 16"/>
                <a:gd name="T4" fmla="*/ 10 w 33"/>
                <a:gd name="T5" fmla="*/ 10 h 16"/>
                <a:gd name="T6" fmla="*/ 17 w 33"/>
                <a:gd name="T7" fmla="*/ 16 h 16"/>
                <a:gd name="T8" fmla="*/ 30 w 33"/>
                <a:gd name="T9" fmla="*/ 16 h 16"/>
                <a:gd name="T10" fmla="*/ 30 w 33"/>
                <a:gd name="T11" fmla="*/ 16 h 16"/>
                <a:gd name="T12" fmla="*/ 33 w 33"/>
                <a:gd name="T13" fmla="*/ 16 h 16"/>
                <a:gd name="T14" fmla="*/ 33 w 33"/>
                <a:gd name="T15" fmla="*/ 13 h 16"/>
                <a:gd name="T16" fmla="*/ 30 w 33"/>
                <a:gd name="T17" fmla="*/ 6 h 16"/>
                <a:gd name="T18" fmla="*/ 17 w 33"/>
                <a:gd name="T19" fmla="*/ 3 h 16"/>
                <a:gd name="T20" fmla="*/ 10 w 33"/>
                <a:gd name="T21" fmla="*/ 0 h 16"/>
                <a:gd name="T22" fmla="*/ 0 w 33"/>
                <a:gd name="T23" fmla="*/ 3 h 16"/>
                <a:gd name="T24" fmla="*/ 0 w 33"/>
                <a:gd name="T25"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
                  <a:moveTo>
                    <a:pt x="0" y="3"/>
                  </a:moveTo>
                  <a:lnTo>
                    <a:pt x="0" y="3"/>
                  </a:lnTo>
                  <a:lnTo>
                    <a:pt x="10" y="10"/>
                  </a:lnTo>
                  <a:lnTo>
                    <a:pt x="17" y="16"/>
                  </a:lnTo>
                  <a:lnTo>
                    <a:pt x="30" y="16"/>
                  </a:lnTo>
                  <a:lnTo>
                    <a:pt x="30" y="16"/>
                  </a:lnTo>
                  <a:lnTo>
                    <a:pt x="33" y="16"/>
                  </a:lnTo>
                  <a:lnTo>
                    <a:pt x="33" y="13"/>
                  </a:lnTo>
                  <a:lnTo>
                    <a:pt x="30" y="6"/>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4" name="Freeform 100"/>
            <p:cNvSpPr>
              <a:spLocks/>
            </p:cNvSpPr>
            <p:nvPr/>
          </p:nvSpPr>
          <p:spPr bwMode="auto">
            <a:xfrm>
              <a:off x="4448175" y="4648200"/>
              <a:ext cx="115888" cy="68263"/>
            </a:xfrm>
            <a:custGeom>
              <a:avLst/>
              <a:gdLst>
                <a:gd name="T0" fmla="*/ 73 w 73"/>
                <a:gd name="T1" fmla="*/ 0 h 43"/>
                <a:gd name="T2" fmla="*/ 73 w 73"/>
                <a:gd name="T3" fmla="*/ 0 h 43"/>
                <a:gd name="T4" fmla="*/ 66 w 73"/>
                <a:gd name="T5" fmla="*/ 7 h 43"/>
                <a:gd name="T6" fmla="*/ 53 w 73"/>
                <a:gd name="T7" fmla="*/ 20 h 43"/>
                <a:gd name="T8" fmla="*/ 43 w 73"/>
                <a:gd name="T9" fmla="*/ 27 h 43"/>
                <a:gd name="T10" fmla="*/ 33 w 73"/>
                <a:gd name="T11" fmla="*/ 30 h 43"/>
                <a:gd name="T12" fmla="*/ 17 w 73"/>
                <a:gd name="T13" fmla="*/ 33 h 43"/>
                <a:gd name="T14" fmla="*/ 0 w 73"/>
                <a:gd name="T15" fmla="*/ 30 h 43"/>
                <a:gd name="T16" fmla="*/ 0 w 73"/>
                <a:gd name="T17" fmla="*/ 30 h 43"/>
                <a:gd name="T18" fmla="*/ 10 w 73"/>
                <a:gd name="T19" fmla="*/ 37 h 43"/>
                <a:gd name="T20" fmla="*/ 20 w 73"/>
                <a:gd name="T21" fmla="*/ 40 h 43"/>
                <a:gd name="T22" fmla="*/ 33 w 73"/>
                <a:gd name="T23" fmla="*/ 43 h 43"/>
                <a:gd name="T24" fmla="*/ 47 w 73"/>
                <a:gd name="T25" fmla="*/ 43 h 43"/>
                <a:gd name="T26" fmla="*/ 56 w 73"/>
                <a:gd name="T27" fmla="*/ 37 h 43"/>
                <a:gd name="T28" fmla="*/ 66 w 73"/>
                <a:gd name="T29" fmla="*/ 23 h 43"/>
                <a:gd name="T30" fmla="*/ 73 w 73"/>
                <a:gd name="T31" fmla="*/ 0 h 43"/>
                <a:gd name="T32" fmla="*/ 73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73" y="0"/>
                  </a:moveTo>
                  <a:lnTo>
                    <a:pt x="73" y="0"/>
                  </a:lnTo>
                  <a:lnTo>
                    <a:pt x="66" y="7"/>
                  </a:lnTo>
                  <a:lnTo>
                    <a:pt x="53" y="20"/>
                  </a:lnTo>
                  <a:lnTo>
                    <a:pt x="43" y="27"/>
                  </a:lnTo>
                  <a:lnTo>
                    <a:pt x="33" y="30"/>
                  </a:lnTo>
                  <a:lnTo>
                    <a:pt x="17" y="33"/>
                  </a:lnTo>
                  <a:lnTo>
                    <a:pt x="0" y="30"/>
                  </a:lnTo>
                  <a:lnTo>
                    <a:pt x="0" y="30"/>
                  </a:lnTo>
                  <a:lnTo>
                    <a:pt x="10" y="37"/>
                  </a:lnTo>
                  <a:lnTo>
                    <a:pt x="20" y="40"/>
                  </a:lnTo>
                  <a:lnTo>
                    <a:pt x="33" y="43"/>
                  </a:lnTo>
                  <a:lnTo>
                    <a:pt x="47" y="43"/>
                  </a:lnTo>
                  <a:lnTo>
                    <a:pt x="56" y="37"/>
                  </a:lnTo>
                  <a:lnTo>
                    <a:pt x="66" y="23"/>
                  </a:lnTo>
                  <a:lnTo>
                    <a:pt x="73" y="0"/>
                  </a:lnTo>
                  <a:lnTo>
                    <a:pt x="73"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5" name="Freeform 101"/>
            <p:cNvSpPr>
              <a:spLocks/>
            </p:cNvSpPr>
            <p:nvPr/>
          </p:nvSpPr>
          <p:spPr bwMode="auto">
            <a:xfrm>
              <a:off x="4652963" y="4459288"/>
              <a:ext cx="195263" cy="141288"/>
            </a:xfrm>
            <a:custGeom>
              <a:avLst/>
              <a:gdLst>
                <a:gd name="T0" fmla="*/ 0 w 123"/>
                <a:gd name="T1" fmla="*/ 83 h 89"/>
                <a:gd name="T2" fmla="*/ 0 w 123"/>
                <a:gd name="T3" fmla="*/ 83 h 89"/>
                <a:gd name="T4" fmla="*/ 13 w 123"/>
                <a:gd name="T5" fmla="*/ 83 h 89"/>
                <a:gd name="T6" fmla="*/ 30 w 123"/>
                <a:gd name="T7" fmla="*/ 80 h 89"/>
                <a:gd name="T8" fmla="*/ 47 w 123"/>
                <a:gd name="T9" fmla="*/ 73 h 89"/>
                <a:gd name="T10" fmla="*/ 66 w 123"/>
                <a:gd name="T11" fmla="*/ 63 h 89"/>
                <a:gd name="T12" fmla="*/ 86 w 123"/>
                <a:gd name="T13" fmla="*/ 50 h 89"/>
                <a:gd name="T14" fmla="*/ 106 w 123"/>
                <a:gd name="T15" fmla="*/ 27 h 89"/>
                <a:gd name="T16" fmla="*/ 123 w 123"/>
                <a:gd name="T17" fmla="*/ 0 h 89"/>
                <a:gd name="T18" fmla="*/ 123 w 123"/>
                <a:gd name="T19" fmla="*/ 0 h 89"/>
                <a:gd name="T20" fmla="*/ 116 w 123"/>
                <a:gd name="T21" fmla="*/ 17 h 89"/>
                <a:gd name="T22" fmla="*/ 109 w 123"/>
                <a:gd name="T23" fmla="*/ 36 h 89"/>
                <a:gd name="T24" fmla="*/ 100 w 123"/>
                <a:gd name="T25" fmla="*/ 53 h 89"/>
                <a:gd name="T26" fmla="*/ 86 w 123"/>
                <a:gd name="T27" fmla="*/ 73 h 89"/>
                <a:gd name="T28" fmla="*/ 76 w 123"/>
                <a:gd name="T29" fmla="*/ 80 h 89"/>
                <a:gd name="T30" fmla="*/ 63 w 123"/>
                <a:gd name="T31" fmla="*/ 86 h 89"/>
                <a:gd name="T32" fmla="*/ 50 w 123"/>
                <a:gd name="T33" fmla="*/ 89 h 89"/>
                <a:gd name="T34" fmla="*/ 37 w 123"/>
                <a:gd name="T35" fmla="*/ 89 h 89"/>
                <a:gd name="T36" fmla="*/ 20 w 123"/>
                <a:gd name="T37" fmla="*/ 89 h 89"/>
                <a:gd name="T38" fmla="*/ 0 w 123"/>
                <a:gd name="T39" fmla="*/ 83 h 89"/>
                <a:gd name="T40" fmla="*/ 0 w 123"/>
                <a:gd name="T41"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89">
                  <a:moveTo>
                    <a:pt x="0" y="83"/>
                  </a:moveTo>
                  <a:lnTo>
                    <a:pt x="0" y="83"/>
                  </a:lnTo>
                  <a:lnTo>
                    <a:pt x="13" y="83"/>
                  </a:lnTo>
                  <a:lnTo>
                    <a:pt x="30" y="80"/>
                  </a:lnTo>
                  <a:lnTo>
                    <a:pt x="47" y="73"/>
                  </a:lnTo>
                  <a:lnTo>
                    <a:pt x="66" y="63"/>
                  </a:lnTo>
                  <a:lnTo>
                    <a:pt x="86" y="50"/>
                  </a:lnTo>
                  <a:lnTo>
                    <a:pt x="106" y="27"/>
                  </a:lnTo>
                  <a:lnTo>
                    <a:pt x="123" y="0"/>
                  </a:lnTo>
                  <a:lnTo>
                    <a:pt x="123" y="0"/>
                  </a:lnTo>
                  <a:lnTo>
                    <a:pt x="116" y="17"/>
                  </a:lnTo>
                  <a:lnTo>
                    <a:pt x="109" y="36"/>
                  </a:lnTo>
                  <a:lnTo>
                    <a:pt x="100" y="53"/>
                  </a:lnTo>
                  <a:lnTo>
                    <a:pt x="86" y="73"/>
                  </a:lnTo>
                  <a:lnTo>
                    <a:pt x="76" y="80"/>
                  </a:lnTo>
                  <a:lnTo>
                    <a:pt x="63" y="86"/>
                  </a:lnTo>
                  <a:lnTo>
                    <a:pt x="50" y="89"/>
                  </a:lnTo>
                  <a:lnTo>
                    <a:pt x="37" y="89"/>
                  </a:lnTo>
                  <a:lnTo>
                    <a:pt x="20" y="89"/>
                  </a:lnTo>
                  <a:lnTo>
                    <a:pt x="0" y="83"/>
                  </a:lnTo>
                  <a:lnTo>
                    <a:pt x="0" y="83"/>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4" name="Freeform 110"/>
            <p:cNvSpPr>
              <a:spLocks/>
            </p:cNvSpPr>
            <p:nvPr/>
          </p:nvSpPr>
          <p:spPr bwMode="auto">
            <a:xfrm>
              <a:off x="4664075" y="4764088"/>
              <a:ext cx="177800" cy="120650"/>
            </a:xfrm>
            <a:custGeom>
              <a:avLst/>
              <a:gdLst>
                <a:gd name="T0" fmla="*/ 112 w 112"/>
                <a:gd name="T1" fmla="*/ 0 h 76"/>
                <a:gd name="T2" fmla="*/ 112 w 112"/>
                <a:gd name="T3" fmla="*/ 0 h 76"/>
                <a:gd name="T4" fmla="*/ 112 w 112"/>
                <a:gd name="T5" fmla="*/ 7 h 76"/>
                <a:gd name="T6" fmla="*/ 109 w 112"/>
                <a:gd name="T7" fmla="*/ 17 h 76"/>
                <a:gd name="T8" fmla="*/ 99 w 112"/>
                <a:gd name="T9" fmla="*/ 33 h 76"/>
                <a:gd name="T10" fmla="*/ 89 w 112"/>
                <a:gd name="T11" fmla="*/ 40 h 76"/>
                <a:gd name="T12" fmla="*/ 79 w 112"/>
                <a:gd name="T13" fmla="*/ 50 h 76"/>
                <a:gd name="T14" fmla="*/ 79 w 112"/>
                <a:gd name="T15" fmla="*/ 50 h 76"/>
                <a:gd name="T16" fmla="*/ 33 w 112"/>
                <a:gd name="T17" fmla="*/ 70 h 76"/>
                <a:gd name="T18" fmla="*/ 13 w 112"/>
                <a:gd name="T19" fmla="*/ 76 h 76"/>
                <a:gd name="T20" fmla="*/ 13 w 112"/>
                <a:gd name="T21" fmla="*/ 76 h 76"/>
                <a:gd name="T22" fmla="*/ 3 w 112"/>
                <a:gd name="T23" fmla="*/ 73 h 76"/>
                <a:gd name="T24" fmla="*/ 0 w 112"/>
                <a:gd name="T25" fmla="*/ 70 h 76"/>
                <a:gd name="T26" fmla="*/ 0 w 112"/>
                <a:gd name="T27" fmla="*/ 66 h 76"/>
                <a:gd name="T28" fmla="*/ 3 w 112"/>
                <a:gd name="T29" fmla="*/ 63 h 76"/>
                <a:gd name="T30" fmla="*/ 3 w 112"/>
                <a:gd name="T31" fmla="*/ 63 h 76"/>
                <a:gd name="T32" fmla="*/ 10 w 112"/>
                <a:gd name="T33" fmla="*/ 56 h 76"/>
                <a:gd name="T34" fmla="*/ 20 w 112"/>
                <a:gd name="T35" fmla="*/ 50 h 76"/>
                <a:gd name="T36" fmla="*/ 53 w 112"/>
                <a:gd name="T37" fmla="*/ 40 h 76"/>
                <a:gd name="T38" fmla="*/ 86 w 112"/>
                <a:gd name="T39" fmla="*/ 23 h 76"/>
                <a:gd name="T40" fmla="*/ 102 w 112"/>
                <a:gd name="T41" fmla="*/ 13 h 76"/>
                <a:gd name="T42" fmla="*/ 112 w 112"/>
                <a:gd name="T43" fmla="*/ 0 h 76"/>
                <a:gd name="T44" fmla="*/ 112 w 112"/>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6">
                  <a:moveTo>
                    <a:pt x="112" y="0"/>
                  </a:moveTo>
                  <a:lnTo>
                    <a:pt x="112" y="0"/>
                  </a:lnTo>
                  <a:lnTo>
                    <a:pt x="112" y="7"/>
                  </a:lnTo>
                  <a:lnTo>
                    <a:pt x="109" y="17"/>
                  </a:lnTo>
                  <a:lnTo>
                    <a:pt x="99" y="33"/>
                  </a:lnTo>
                  <a:lnTo>
                    <a:pt x="89" y="40"/>
                  </a:lnTo>
                  <a:lnTo>
                    <a:pt x="79" y="50"/>
                  </a:lnTo>
                  <a:lnTo>
                    <a:pt x="79" y="50"/>
                  </a:lnTo>
                  <a:lnTo>
                    <a:pt x="33" y="70"/>
                  </a:lnTo>
                  <a:lnTo>
                    <a:pt x="13" y="76"/>
                  </a:lnTo>
                  <a:lnTo>
                    <a:pt x="13" y="76"/>
                  </a:lnTo>
                  <a:lnTo>
                    <a:pt x="3" y="73"/>
                  </a:lnTo>
                  <a:lnTo>
                    <a:pt x="0" y="70"/>
                  </a:lnTo>
                  <a:lnTo>
                    <a:pt x="0" y="66"/>
                  </a:lnTo>
                  <a:lnTo>
                    <a:pt x="3" y="63"/>
                  </a:lnTo>
                  <a:lnTo>
                    <a:pt x="3" y="63"/>
                  </a:lnTo>
                  <a:lnTo>
                    <a:pt x="10" y="56"/>
                  </a:lnTo>
                  <a:lnTo>
                    <a:pt x="20" y="50"/>
                  </a:lnTo>
                  <a:lnTo>
                    <a:pt x="53" y="40"/>
                  </a:lnTo>
                  <a:lnTo>
                    <a:pt x="86" y="23"/>
                  </a:lnTo>
                  <a:lnTo>
                    <a:pt x="102" y="13"/>
                  </a:lnTo>
                  <a:lnTo>
                    <a:pt x="112" y="0"/>
                  </a:lnTo>
                  <a:lnTo>
                    <a:pt x="112" y="0"/>
                  </a:lnTo>
                  <a:close/>
                </a:path>
              </a:pathLst>
            </a:custGeom>
            <a:solidFill>
              <a:srgbClr val="CB6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7" name="Freeform 113"/>
            <p:cNvSpPr>
              <a:spLocks/>
            </p:cNvSpPr>
            <p:nvPr/>
          </p:nvSpPr>
          <p:spPr bwMode="auto">
            <a:xfrm>
              <a:off x="4395788" y="3970338"/>
              <a:ext cx="746125" cy="436563"/>
            </a:xfrm>
            <a:custGeom>
              <a:avLst/>
              <a:gdLst>
                <a:gd name="T0" fmla="*/ 351 w 470"/>
                <a:gd name="T1" fmla="*/ 169 h 275"/>
                <a:gd name="T2" fmla="*/ 338 w 470"/>
                <a:gd name="T3" fmla="*/ 202 h 275"/>
                <a:gd name="T4" fmla="*/ 338 w 470"/>
                <a:gd name="T5" fmla="*/ 205 h 275"/>
                <a:gd name="T6" fmla="*/ 341 w 470"/>
                <a:gd name="T7" fmla="*/ 219 h 275"/>
                <a:gd name="T8" fmla="*/ 358 w 470"/>
                <a:gd name="T9" fmla="*/ 225 h 275"/>
                <a:gd name="T10" fmla="*/ 361 w 470"/>
                <a:gd name="T11" fmla="*/ 222 h 275"/>
                <a:gd name="T12" fmla="*/ 374 w 470"/>
                <a:gd name="T13" fmla="*/ 212 h 275"/>
                <a:gd name="T14" fmla="*/ 367 w 470"/>
                <a:gd name="T15" fmla="*/ 239 h 275"/>
                <a:gd name="T16" fmla="*/ 367 w 470"/>
                <a:gd name="T17" fmla="*/ 249 h 275"/>
                <a:gd name="T18" fmla="*/ 384 w 470"/>
                <a:gd name="T19" fmla="*/ 272 h 275"/>
                <a:gd name="T20" fmla="*/ 391 w 470"/>
                <a:gd name="T21" fmla="*/ 275 h 275"/>
                <a:gd name="T22" fmla="*/ 414 w 470"/>
                <a:gd name="T23" fmla="*/ 252 h 275"/>
                <a:gd name="T24" fmla="*/ 440 w 470"/>
                <a:gd name="T25" fmla="*/ 239 h 275"/>
                <a:gd name="T26" fmla="*/ 470 w 470"/>
                <a:gd name="T27" fmla="*/ 239 h 275"/>
                <a:gd name="T28" fmla="*/ 470 w 470"/>
                <a:gd name="T29" fmla="*/ 212 h 275"/>
                <a:gd name="T30" fmla="*/ 463 w 470"/>
                <a:gd name="T31" fmla="*/ 162 h 275"/>
                <a:gd name="T32" fmla="*/ 437 w 470"/>
                <a:gd name="T33" fmla="*/ 103 h 275"/>
                <a:gd name="T34" fmla="*/ 397 w 470"/>
                <a:gd name="T35" fmla="*/ 50 h 275"/>
                <a:gd name="T36" fmla="*/ 361 w 470"/>
                <a:gd name="T37" fmla="*/ 20 h 275"/>
                <a:gd name="T38" fmla="*/ 348 w 470"/>
                <a:gd name="T39" fmla="*/ 17 h 275"/>
                <a:gd name="T40" fmla="*/ 315 w 470"/>
                <a:gd name="T41" fmla="*/ 7 h 275"/>
                <a:gd name="T42" fmla="*/ 305 w 470"/>
                <a:gd name="T43" fmla="*/ 4 h 275"/>
                <a:gd name="T44" fmla="*/ 271 w 470"/>
                <a:gd name="T45" fmla="*/ 0 h 275"/>
                <a:gd name="T46" fmla="*/ 228 w 470"/>
                <a:gd name="T47" fmla="*/ 14 h 275"/>
                <a:gd name="T48" fmla="*/ 212 w 470"/>
                <a:gd name="T49" fmla="*/ 14 h 275"/>
                <a:gd name="T50" fmla="*/ 175 w 470"/>
                <a:gd name="T51" fmla="*/ 17 h 275"/>
                <a:gd name="T52" fmla="*/ 119 w 470"/>
                <a:gd name="T53" fmla="*/ 43 h 275"/>
                <a:gd name="T54" fmla="*/ 86 w 470"/>
                <a:gd name="T55" fmla="*/ 66 h 275"/>
                <a:gd name="T56" fmla="*/ 56 w 470"/>
                <a:gd name="T57" fmla="*/ 96 h 275"/>
                <a:gd name="T58" fmla="*/ 30 w 470"/>
                <a:gd name="T59" fmla="*/ 136 h 275"/>
                <a:gd name="T60" fmla="*/ 3 w 470"/>
                <a:gd name="T61" fmla="*/ 199 h 275"/>
                <a:gd name="T62" fmla="*/ 0 w 470"/>
                <a:gd name="T63" fmla="*/ 219 h 275"/>
                <a:gd name="T64" fmla="*/ 10 w 470"/>
                <a:gd name="T65" fmla="*/ 235 h 275"/>
                <a:gd name="T66" fmla="*/ 23 w 470"/>
                <a:gd name="T67" fmla="*/ 232 h 275"/>
                <a:gd name="T68" fmla="*/ 27 w 470"/>
                <a:gd name="T69" fmla="*/ 229 h 275"/>
                <a:gd name="T70" fmla="*/ 53 w 470"/>
                <a:gd name="T71" fmla="*/ 179 h 275"/>
                <a:gd name="T72" fmla="*/ 50 w 470"/>
                <a:gd name="T73" fmla="*/ 196 h 275"/>
                <a:gd name="T74" fmla="*/ 53 w 470"/>
                <a:gd name="T75" fmla="*/ 205 h 275"/>
                <a:gd name="T76" fmla="*/ 70 w 470"/>
                <a:gd name="T77" fmla="*/ 215 h 275"/>
                <a:gd name="T78" fmla="*/ 80 w 470"/>
                <a:gd name="T79" fmla="*/ 209 h 275"/>
                <a:gd name="T80" fmla="*/ 123 w 470"/>
                <a:gd name="T81" fmla="*/ 156 h 275"/>
                <a:gd name="T82" fmla="*/ 172 w 470"/>
                <a:gd name="T83" fmla="*/ 116 h 275"/>
                <a:gd name="T84" fmla="*/ 146 w 470"/>
                <a:gd name="T85" fmla="*/ 153 h 275"/>
                <a:gd name="T86" fmla="*/ 142 w 470"/>
                <a:gd name="T87" fmla="*/ 159 h 275"/>
                <a:gd name="T88" fmla="*/ 149 w 470"/>
                <a:gd name="T89" fmla="*/ 176 h 275"/>
                <a:gd name="T90" fmla="*/ 166 w 470"/>
                <a:gd name="T91" fmla="*/ 179 h 275"/>
                <a:gd name="T92" fmla="*/ 169 w 470"/>
                <a:gd name="T93" fmla="*/ 176 h 275"/>
                <a:gd name="T94" fmla="*/ 258 w 470"/>
                <a:gd name="T95" fmla="*/ 113 h 275"/>
                <a:gd name="T96" fmla="*/ 232 w 470"/>
                <a:gd name="T97" fmla="*/ 149 h 275"/>
                <a:gd name="T98" fmla="*/ 228 w 470"/>
                <a:gd name="T99" fmla="*/ 156 h 275"/>
                <a:gd name="T100" fmla="*/ 228 w 470"/>
                <a:gd name="T101" fmla="*/ 169 h 275"/>
                <a:gd name="T102" fmla="*/ 238 w 470"/>
                <a:gd name="T103" fmla="*/ 176 h 275"/>
                <a:gd name="T104" fmla="*/ 252 w 470"/>
                <a:gd name="T105" fmla="*/ 176 h 275"/>
                <a:gd name="T106" fmla="*/ 258 w 470"/>
                <a:gd name="T107" fmla="*/ 172 h 275"/>
                <a:gd name="T108" fmla="*/ 318 w 470"/>
                <a:gd name="T109" fmla="*/ 129 h 275"/>
                <a:gd name="T110" fmla="*/ 295 w 470"/>
                <a:gd name="T111" fmla="*/ 169 h 275"/>
                <a:gd name="T112" fmla="*/ 291 w 470"/>
                <a:gd name="T113" fmla="*/ 176 h 275"/>
                <a:gd name="T114" fmla="*/ 298 w 470"/>
                <a:gd name="T115" fmla="*/ 189 h 275"/>
                <a:gd name="T116" fmla="*/ 311 w 470"/>
                <a:gd name="T117" fmla="*/ 192 h 275"/>
                <a:gd name="T118" fmla="*/ 318 w 470"/>
                <a:gd name="T119" fmla="*/ 192 h 275"/>
                <a:gd name="T120" fmla="*/ 354 w 470"/>
                <a:gd name="T121" fmla="*/ 162 h 275"/>
                <a:gd name="T122" fmla="*/ 351 w 470"/>
                <a:gd name="T1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 h="275">
                  <a:moveTo>
                    <a:pt x="351" y="169"/>
                  </a:moveTo>
                  <a:lnTo>
                    <a:pt x="351" y="169"/>
                  </a:lnTo>
                  <a:lnTo>
                    <a:pt x="344" y="186"/>
                  </a:lnTo>
                  <a:lnTo>
                    <a:pt x="338" y="202"/>
                  </a:lnTo>
                  <a:lnTo>
                    <a:pt x="338" y="202"/>
                  </a:lnTo>
                  <a:lnTo>
                    <a:pt x="338" y="205"/>
                  </a:lnTo>
                  <a:lnTo>
                    <a:pt x="338" y="212"/>
                  </a:lnTo>
                  <a:lnTo>
                    <a:pt x="341" y="219"/>
                  </a:lnTo>
                  <a:lnTo>
                    <a:pt x="351" y="225"/>
                  </a:lnTo>
                  <a:lnTo>
                    <a:pt x="358" y="225"/>
                  </a:lnTo>
                  <a:lnTo>
                    <a:pt x="361" y="222"/>
                  </a:lnTo>
                  <a:lnTo>
                    <a:pt x="361" y="222"/>
                  </a:lnTo>
                  <a:lnTo>
                    <a:pt x="374" y="212"/>
                  </a:lnTo>
                  <a:lnTo>
                    <a:pt x="374" y="212"/>
                  </a:lnTo>
                  <a:lnTo>
                    <a:pt x="367" y="225"/>
                  </a:lnTo>
                  <a:lnTo>
                    <a:pt x="367" y="239"/>
                  </a:lnTo>
                  <a:lnTo>
                    <a:pt x="367" y="239"/>
                  </a:lnTo>
                  <a:lnTo>
                    <a:pt x="367" y="249"/>
                  </a:lnTo>
                  <a:lnTo>
                    <a:pt x="374" y="262"/>
                  </a:lnTo>
                  <a:lnTo>
                    <a:pt x="384" y="272"/>
                  </a:lnTo>
                  <a:lnTo>
                    <a:pt x="391" y="275"/>
                  </a:lnTo>
                  <a:lnTo>
                    <a:pt x="391" y="275"/>
                  </a:lnTo>
                  <a:lnTo>
                    <a:pt x="404" y="262"/>
                  </a:lnTo>
                  <a:lnTo>
                    <a:pt x="414" y="252"/>
                  </a:lnTo>
                  <a:lnTo>
                    <a:pt x="424" y="242"/>
                  </a:lnTo>
                  <a:lnTo>
                    <a:pt x="440" y="239"/>
                  </a:lnTo>
                  <a:lnTo>
                    <a:pt x="440" y="239"/>
                  </a:lnTo>
                  <a:lnTo>
                    <a:pt x="470" y="239"/>
                  </a:lnTo>
                  <a:lnTo>
                    <a:pt x="470" y="239"/>
                  </a:lnTo>
                  <a:lnTo>
                    <a:pt x="470" y="212"/>
                  </a:lnTo>
                  <a:lnTo>
                    <a:pt x="467" y="186"/>
                  </a:lnTo>
                  <a:lnTo>
                    <a:pt x="463" y="162"/>
                  </a:lnTo>
                  <a:lnTo>
                    <a:pt x="457" y="139"/>
                  </a:lnTo>
                  <a:lnTo>
                    <a:pt x="437" y="103"/>
                  </a:lnTo>
                  <a:lnTo>
                    <a:pt x="417" y="73"/>
                  </a:lnTo>
                  <a:lnTo>
                    <a:pt x="397" y="50"/>
                  </a:lnTo>
                  <a:lnTo>
                    <a:pt x="381" y="33"/>
                  </a:lnTo>
                  <a:lnTo>
                    <a:pt x="361" y="20"/>
                  </a:lnTo>
                  <a:lnTo>
                    <a:pt x="361" y="20"/>
                  </a:lnTo>
                  <a:lnTo>
                    <a:pt x="348" y="17"/>
                  </a:lnTo>
                  <a:lnTo>
                    <a:pt x="334" y="14"/>
                  </a:lnTo>
                  <a:lnTo>
                    <a:pt x="315" y="7"/>
                  </a:lnTo>
                  <a:lnTo>
                    <a:pt x="315" y="7"/>
                  </a:lnTo>
                  <a:lnTo>
                    <a:pt x="305" y="4"/>
                  </a:lnTo>
                  <a:lnTo>
                    <a:pt x="291" y="0"/>
                  </a:lnTo>
                  <a:lnTo>
                    <a:pt x="271" y="0"/>
                  </a:lnTo>
                  <a:lnTo>
                    <a:pt x="252" y="7"/>
                  </a:lnTo>
                  <a:lnTo>
                    <a:pt x="228" y="14"/>
                  </a:lnTo>
                  <a:lnTo>
                    <a:pt x="228" y="14"/>
                  </a:lnTo>
                  <a:lnTo>
                    <a:pt x="212" y="14"/>
                  </a:lnTo>
                  <a:lnTo>
                    <a:pt x="192" y="14"/>
                  </a:lnTo>
                  <a:lnTo>
                    <a:pt x="175" y="17"/>
                  </a:lnTo>
                  <a:lnTo>
                    <a:pt x="156" y="23"/>
                  </a:lnTo>
                  <a:lnTo>
                    <a:pt x="119" y="43"/>
                  </a:lnTo>
                  <a:lnTo>
                    <a:pt x="86" y="66"/>
                  </a:lnTo>
                  <a:lnTo>
                    <a:pt x="86" y="66"/>
                  </a:lnTo>
                  <a:lnTo>
                    <a:pt x="70" y="80"/>
                  </a:lnTo>
                  <a:lnTo>
                    <a:pt x="56" y="96"/>
                  </a:lnTo>
                  <a:lnTo>
                    <a:pt x="40" y="116"/>
                  </a:lnTo>
                  <a:lnTo>
                    <a:pt x="30" y="136"/>
                  </a:lnTo>
                  <a:lnTo>
                    <a:pt x="10" y="179"/>
                  </a:lnTo>
                  <a:lnTo>
                    <a:pt x="3" y="199"/>
                  </a:lnTo>
                  <a:lnTo>
                    <a:pt x="0" y="219"/>
                  </a:lnTo>
                  <a:lnTo>
                    <a:pt x="0" y="219"/>
                  </a:lnTo>
                  <a:lnTo>
                    <a:pt x="3" y="229"/>
                  </a:lnTo>
                  <a:lnTo>
                    <a:pt x="10" y="235"/>
                  </a:lnTo>
                  <a:lnTo>
                    <a:pt x="20" y="235"/>
                  </a:lnTo>
                  <a:lnTo>
                    <a:pt x="23" y="232"/>
                  </a:lnTo>
                  <a:lnTo>
                    <a:pt x="27" y="229"/>
                  </a:lnTo>
                  <a:lnTo>
                    <a:pt x="27" y="229"/>
                  </a:lnTo>
                  <a:lnTo>
                    <a:pt x="36" y="205"/>
                  </a:lnTo>
                  <a:lnTo>
                    <a:pt x="53" y="179"/>
                  </a:lnTo>
                  <a:lnTo>
                    <a:pt x="53" y="179"/>
                  </a:lnTo>
                  <a:lnTo>
                    <a:pt x="50" y="196"/>
                  </a:lnTo>
                  <a:lnTo>
                    <a:pt x="50" y="196"/>
                  </a:lnTo>
                  <a:lnTo>
                    <a:pt x="53" y="205"/>
                  </a:lnTo>
                  <a:lnTo>
                    <a:pt x="60" y="212"/>
                  </a:lnTo>
                  <a:lnTo>
                    <a:pt x="70" y="215"/>
                  </a:lnTo>
                  <a:lnTo>
                    <a:pt x="76" y="212"/>
                  </a:lnTo>
                  <a:lnTo>
                    <a:pt x="80" y="209"/>
                  </a:lnTo>
                  <a:lnTo>
                    <a:pt x="80" y="209"/>
                  </a:lnTo>
                  <a:lnTo>
                    <a:pt x="123" y="156"/>
                  </a:lnTo>
                  <a:lnTo>
                    <a:pt x="146" y="133"/>
                  </a:lnTo>
                  <a:lnTo>
                    <a:pt x="172" y="116"/>
                  </a:lnTo>
                  <a:lnTo>
                    <a:pt x="172" y="116"/>
                  </a:lnTo>
                  <a:lnTo>
                    <a:pt x="146" y="153"/>
                  </a:lnTo>
                  <a:lnTo>
                    <a:pt x="146" y="153"/>
                  </a:lnTo>
                  <a:lnTo>
                    <a:pt x="142" y="159"/>
                  </a:lnTo>
                  <a:lnTo>
                    <a:pt x="142" y="166"/>
                  </a:lnTo>
                  <a:lnTo>
                    <a:pt x="149" y="176"/>
                  </a:lnTo>
                  <a:lnTo>
                    <a:pt x="159" y="179"/>
                  </a:lnTo>
                  <a:lnTo>
                    <a:pt x="166" y="179"/>
                  </a:lnTo>
                  <a:lnTo>
                    <a:pt x="169" y="176"/>
                  </a:lnTo>
                  <a:lnTo>
                    <a:pt x="169" y="176"/>
                  </a:lnTo>
                  <a:lnTo>
                    <a:pt x="212" y="143"/>
                  </a:lnTo>
                  <a:lnTo>
                    <a:pt x="258" y="113"/>
                  </a:lnTo>
                  <a:lnTo>
                    <a:pt x="258" y="113"/>
                  </a:lnTo>
                  <a:lnTo>
                    <a:pt x="232" y="149"/>
                  </a:lnTo>
                  <a:lnTo>
                    <a:pt x="232" y="149"/>
                  </a:lnTo>
                  <a:lnTo>
                    <a:pt x="228" y="156"/>
                  </a:lnTo>
                  <a:lnTo>
                    <a:pt x="228" y="162"/>
                  </a:lnTo>
                  <a:lnTo>
                    <a:pt x="228" y="169"/>
                  </a:lnTo>
                  <a:lnTo>
                    <a:pt x="235" y="172"/>
                  </a:lnTo>
                  <a:lnTo>
                    <a:pt x="238" y="176"/>
                  </a:lnTo>
                  <a:lnTo>
                    <a:pt x="245" y="176"/>
                  </a:lnTo>
                  <a:lnTo>
                    <a:pt x="252" y="176"/>
                  </a:lnTo>
                  <a:lnTo>
                    <a:pt x="258" y="172"/>
                  </a:lnTo>
                  <a:lnTo>
                    <a:pt x="258" y="172"/>
                  </a:lnTo>
                  <a:lnTo>
                    <a:pt x="288" y="149"/>
                  </a:lnTo>
                  <a:lnTo>
                    <a:pt x="318" y="129"/>
                  </a:lnTo>
                  <a:lnTo>
                    <a:pt x="318" y="129"/>
                  </a:lnTo>
                  <a:lnTo>
                    <a:pt x="295" y="169"/>
                  </a:lnTo>
                  <a:lnTo>
                    <a:pt x="295" y="169"/>
                  </a:lnTo>
                  <a:lnTo>
                    <a:pt x="291" y="176"/>
                  </a:lnTo>
                  <a:lnTo>
                    <a:pt x="291" y="179"/>
                  </a:lnTo>
                  <a:lnTo>
                    <a:pt x="298" y="189"/>
                  </a:lnTo>
                  <a:lnTo>
                    <a:pt x="305" y="192"/>
                  </a:lnTo>
                  <a:lnTo>
                    <a:pt x="311" y="192"/>
                  </a:lnTo>
                  <a:lnTo>
                    <a:pt x="318" y="192"/>
                  </a:lnTo>
                  <a:lnTo>
                    <a:pt x="318" y="192"/>
                  </a:lnTo>
                  <a:lnTo>
                    <a:pt x="354" y="162"/>
                  </a:lnTo>
                  <a:lnTo>
                    <a:pt x="354" y="162"/>
                  </a:lnTo>
                  <a:lnTo>
                    <a:pt x="351" y="169"/>
                  </a:lnTo>
                  <a:lnTo>
                    <a:pt x="351"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8" name="Freeform 114"/>
            <p:cNvSpPr>
              <a:spLocks/>
            </p:cNvSpPr>
            <p:nvPr/>
          </p:nvSpPr>
          <p:spPr bwMode="auto">
            <a:xfrm>
              <a:off x="5026025" y="4306888"/>
              <a:ext cx="136525" cy="279400"/>
            </a:xfrm>
            <a:custGeom>
              <a:avLst/>
              <a:gdLst>
                <a:gd name="T0" fmla="*/ 4 w 86"/>
                <a:gd name="T1" fmla="*/ 80 h 176"/>
                <a:gd name="T2" fmla="*/ 4 w 86"/>
                <a:gd name="T3" fmla="*/ 80 h 176"/>
                <a:gd name="T4" fmla="*/ 0 w 86"/>
                <a:gd name="T5" fmla="*/ 70 h 176"/>
                <a:gd name="T6" fmla="*/ 0 w 86"/>
                <a:gd name="T7" fmla="*/ 46 h 176"/>
                <a:gd name="T8" fmla="*/ 4 w 86"/>
                <a:gd name="T9" fmla="*/ 33 h 176"/>
                <a:gd name="T10" fmla="*/ 10 w 86"/>
                <a:gd name="T11" fmla="*/ 20 h 176"/>
                <a:gd name="T12" fmla="*/ 20 w 86"/>
                <a:gd name="T13" fmla="*/ 10 h 176"/>
                <a:gd name="T14" fmla="*/ 33 w 86"/>
                <a:gd name="T15" fmla="*/ 0 h 176"/>
                <a:gd name="T16" fmla="*/ 33 w 86"/>
                <a:gd name="T17" fmla="*/ 0 h 176"/>
                <a:gd name="T18" fmla="*/ 40 w 86"/>
                <a:gd name="T19" fmla="*/ 0 h 176"/>
                <a:gd name="T20" fmla="*/ 47 w 86"/>
                <a:gd name="T21" fmla="*/ 0 h 176"/>
                <a:gd name="T22" fmla="*/ 57 w 86"/>
                <a:gd name="T23" fmla="*/ 3 h 176"/>
                <a:gd name="T24" fmla="*/ 63 w 86"/>
                <a:gd name="T25" fmla="*/ 10 h 176"/>
                <a:gd name="T26" fmla="*/ 73 w 86"/>
                <a:gd name="T27" fmla="*/ 27 h 176"/>
                <a:gd name="T28" fmla="*/ 83 w 86"/>
                <a:gd name="T29" fmla="*/ 53 h 176"/>
                <a:gd name="T30" fmla="*/ 86 w 86"/>
                <a:gd name="T31" fmla="*/ 80 h 176"/>
                <a:gd name="T32" fmla="*/ 80 w 86"/>
                <a:gd name="T33" fmla="*/ 113 h 176"/>
                <a:gd name="T34" fmla="*/ 76 w 86"/>
                <a:gd name="T35" fmla="*/ 129 h 176"/>
                <a:gd name="T36" fmla="*/ 66 w 86"/>
                <a:gd name="T37" fmla="*/ 142 h 176"/>
                <a:gd name="T38" fmla="*/ 57 w 86"/>
                <a:gd name="T39" fmla="*/ 159 h 176"/>
                <a:gd name="T40" fmla="*/ 47 w 86"/>
                <a:gd name="T41" fmla="*/ 176 h 176"/>
                <a:gd name="T42" fmla="*/ 4 w 86"/>
                <a:gd name="T43" fmla="*/ 8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76">
                  <a:moveTo>
                    <a:pt x="4" y="80"/>
                  </a:moveTo>
                  <a:lnTo>
                    <a:pt x="4" y="80"/>
                  </a:lnTo>
                  <a:lnTo>
                    <a:pt x="0" y="70"/>
                  </a:lnTo>
                  <a:lnTo>
                    <a:pt x="0" y="46"/>
                  </a:lnTo>
                  <a:lnTo>
                    <a:pt x="4" y="33"/>
                  </a:lnTo>
                  <a:lnTo>
                    <a:pt x="10" y="20"/>
                  </a:lnTo>
                  <a:lnTo>
                    <a:pt x="20" y="10"/>
                  </a:lnTo>
                  <a:lnTo>
                    <a:pt x="33" y="0"/>
                  </a:lnTo>
                  <a:lnTo>
                    <a:pt x="33" y="0"/>
                  </a:lnTo>
                  <a:lnTo>
                    <a:pt x="40" y="0"/>
                  </a:lnTo>
                  <a:lnTo>
                    <a:pt x="47" y="0"/>
                  </a:lnTo>
                  <a:lnTo>
                    <a:pt x="57" y="3"/>
                  </a:lnTo>
                  <a:lnTo>
                    <a:pt x="63" y="10"/>
                  </a:lnTo>
                  <a:lnTo>
                    <a:pt x="73" y="27"/>
                  </a:lnTo>
                  <a:lnTo>
                    <a:pt x="83" y="53"/>
                  </a:lnTo>
                  <a:lnTo>
                    <a:pt x="86" y="80"/>
                  </a:lnTo>
                  <a:lnTo>
                    <a:pt x="80" y="113"/>
                  </a:lnTo>
                  <a:lnTo>
                    <a:pt x="76" y="129"/>
                  </a:lnTo>
                  <a:lnTo>
                    <a:pt x="66" y="142"/>
                  </a:lnTo>
                  <a:lnTo>
                    <a:pt x="57" y="159"/>
                  </a:lnTo>
                  <a:lnTo>
                    <a:pt x="47" y="176"/>
                  </a:lnTo>
                  <a:lnTo>
                    <a:pt x="4" y="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9" name="Freeform 115"/>
            <p:cNvSpPr>
              <a:spLocks/>
            </p:cNvSpPr>
            <p:nvPr/>
          </p:nvSpPr>
          <p:spPr bwMode="auto">
            <a:xfrm>
              <a:off x="4600575" y="4391025"/>
              <a:ext cx="200025" cy="111125"/>
            </a:xfrm>
            <a:custGeom>
              <a:avLst/>
              <a:gdLst>
                <a:gd name="T0" fmla="*/ 126 w 126"/>
                <a:gd name="T1" fmla="*/ 3 h 70"/>
                <a:gd name="T2" fmla="*/ 126 w 126"/>
                <a:gd name="T3" fmla="*/ 3 h 70"/>
                <a:gd name="T4" fmla="*/ 113 w 126"/>
                <a:gd name="T5" fmla="*/ 3 h 70"/>
                <a:gd name="T6" fmla="*/ 99 w 126"/>
                <a:gd name="T7" fmla="*/ 3 h 70"/>
                <a:gd name="T8" fmla="*/ 83 w 126"/>
                <a:gd name="T9" fmla="*/ 7 h 70"/>
                <a:gd name="T10" fmla="*/ 63 w 126"/>
                <a:gd name="T11" fmla="*/ 13 h 70"/>
                <a:gd name="T12" fmla="*/ 43 w 126"/>
                <a:gd name="T13" fmla="*/ 27 h 70"/>
                <a:gd name="T14" fmla="*/ 23 w 126"/>
                <a:gd name="T15" fmla="*/ 43 h 70"/>
                <a:gd name="T16" fmla="*/ 3 w 126"/>
                <a:gd name="T17" fmla="*/ 70 h 70"/>
                <a:gd name="T18" fmla="*/ 3 w 126"/>
                <a:gd name="T19" fmla="*/ 70 h 70"/>
                <a:gd name="T20" fmla="*/ 0 w 126"/>
                <a:gd name="T21" fmla="*/ 63 h 70"/>
                <a:gd name="T22" fmla="*/ 3 w 126"/>
                <a:gd name="T23" fmla="*/ 56 h 70"/>
                <a:gd name="T24" fmla="*/ 7 w 126"/>
                <a:gd name="T25" fmla="*/ 46 h 70"/>
                <a:gd name="T26" fmla="*/ 7 w 126"/>
                <a:gd name="T27" fmla="*/ 46 h 70"/>
                <a:gd name="T28" fmla="*/ 20 w 126"/>
                <a:gd name="T29" fmla="*/ 30 h 70"/>
                <a:gd name="T30" fmla="*/ 27 w 126"/>
                <a:gd name="T31" fmla="*/ 20 h 70"/>
                <a:gd name="T32" fmla="*/ 40 w 126"/>
                <a:gd name="T33" fmla="*/ 10 h 70"/>
                <a:gd name="T34" fmla="*/ 53 w 126"/>
                <a:gd name="T35" fmla="*/ 3 h 70"/>
                <a:gd name="T36" fmla="*/ 73 w 126"/>
                <a:gd name="T37" fmla="*/ 0 h 70"/>
                <a:gd name="T38" fmla="*/ 96 w 126"/>
                <a:gd name="T39" fmla="*/ 0 h 70"/>
                <a:gd name="T40" fmla="*/ 126 w 126"/>
                <a:gd name="T41" fmla="*/ 3 h 70"/>
                <a:gd name="T42" fmla="*/ 126 w 126"/>
                <a:gd name="T4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70">
                  <a:moveTo>
                    <a:pt x="126" y="3"/>
                  </a:moveTo>
                  <a:lnTo>
                    <a:pt x="126" y="3"/>
                  </a:lnTo>
                  <a:lnTo>
                    <a:pt x="113" y="3"/>
                  </a:lnTo>
                  <a:lnTo>
                    <a:pt x="99" y="3"/>
                  </a:lnTo>
                  <a:lnTo>
                    <a:pt x="83" y="7"/>
                  </a:lnTo>
                  <a:lnTo>
                    <a:pt x="63" y="13"/>
                  </a:lnTo>
                  <a:lnTo>
                    <a:pt x="43" y="27"/>
                  </a:lnTo>
                  <a:lnTo>
                    <a:pt x="23" y="43"/>
                  </a:lnTo>
                  <a:lnTo>
                    <a:pt x="3" y="70"/>
                  </a:lnTo>
                  <a:lnTo>
                    <a:pt x="3" y="70"/>
                  </a:lnTo>
                  <a:lnTo>
                    <a:pt x="0" y="63"/>
                  </a:lnTo>
                  <a:lnTo>
                    <a:pt x="3" y="56"/>
                  </a:lnTo>
                  <a:lnTo>
                    <a:pt x="7" y="46"/>
                  </a:lnTo>
                  <a:lnTo>
                    <a:pt x="7" y="46"/>
                  </a:lnTo>
                  <a:lnTo>
                    <a:pt x="20" y="30"/>
                  </a:lnTo>
                  <a:lnTo>
                    <a:pt x="27" y="20"/>
                  </a:lnTo>
                  <a:lnTo>
                    <a:pt x="40" y="10"/>
                  </a:lnTo>
                  <a:lnTo>
                    <a:pt x="53" y="3"/>
                  </a:lnTo>
                  <a:lnTo>
                    <a:pt x="73" y="0"/>
                  </a:lnTo>
                  <a:lnTo>
                    <a:pt x="96" y="0"/>
                  </a:lnTo>
                  <a:lnTo>
                    <a:pt x="126" y="3"/>
                  </a:lnTo>
                  <a:lnTo>
                    <a:pt x="126" y="3"/>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0" name="Freeform 116"/>
            <p:cNvSpPr>
              <a:spLocks/>
            </p:cNvSpPr>
            <p:nvPr/>
          </p:nvSpPr>
          <p:spPr bwMode="auto">
            <a:xfrm>
              <a:off x="4411663" y="4575175"/>
              <a:ext cx="63500" cy="41275"/>
            </a:xfrm>
            <a:custGeom>
              <a:avLst/>
              <a:gdLst>
                <a:gd name="T0" fmla="*/ 10 w 40"/>
                <a:gd name="T1" fmla="*/ 26 h 26"/>
                <a:gd name="T2" fmla="*/ 10 w 40"/>
                <a:gd name="T3" fmla="*/ 26 h 26"/>
                <a:gd name="T4" fmla="*/ 17 w 40"/>
                <a:gd name="T5" fmla="*/ 16 h 26"/>
                <a:gd name="T6" fmla="*/ 26 w 40"/>
                <a:gd name="T7" fmla="*/ 10 h 26"/>
                <a:gd name="T8" fmla="*/ 40 w 40"/>
                <a:gd name="T9" fmla="*/ 10 h 26"/>
                <a:gd name="T10" fmla="*/ 40 w 40"/>
                <a:gd name="T11" fmla="*/ 10 h 26"/>
                <a:gd name="T12" fmla="*/ 30 w 40"/>
                <a:gd name="T13" fmla="*/ 3 h 26"/>
                <a:gd name="T14" fmla="*/ 20 w 40"/>
                <a:gd name="T15" fmla="*/ 0 h 26"/>
                <a:gd name="T16" fmla="*/ 7 w 40"/>
                <a:gd name="T17" fmla="*/ 3 h 26"/>
                <a:gd name="T18" fmla="*/ 7 w 40"/>
                <a:gd name="T19" fmla="*/ 3 h 26"/>
                <a:gd name="T20" fmla="*/ 0 w 40"/>
                <a:gd name="T21" fmla="*/ 7 h 26"/>
                <a:gd name="T22" fmla="*/ 0 w 40"/>
                <a:gd name="T23" fmla="*/ 13 h 26"/>
                <a:gd name="T24" fmla="*/ 3 w 40"/>
                <a:gd name="T25" fmla="*/ 20 h 26"/>
                <a:gd name="T26" fmla="*/ 10 w 40"/>
                <a:gd name="T27" fmla="*/ 26 h 26"/>
                <a:gd name="T28" fmla="*/ 10 w 40"/>
                <a:gd name="T2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6">
                  <a:moveTo>
                    <a:pt x="10" y="26"/>
                  </a:moveTo>
                  <a:lnTo>
                    <a:pt x="10" y="26"/>
                  </a:lnTo>
                  <a:lnTo>
                    <a:pt x="17" y="16"/>
                  </a:lnTo>
                  <a:lnTo>
                    <a:pt x="26" y="10"/>
                  </a:lnTo>
                  <a:lnTo>
                    <a:pt x="40" y="10"/>
                  </a:lnTo>
                  <a:lnTo>
                    <a:pt x="40" y="10"/>
                  </a:lnTo>
                  <a:lnTo>
                    <a:pt x="30" y="3"/>
                  </a:lnTo>
                  <a:lnTo>
                    <a:pt x="20" y="0"/>
                  </a:lnTo>
                  <a:lnTo>
                    <a:pt x="7" y="3"/>
                  </a:lnTo>
                  <a:lnTo>
                    <a:pt x="7" y="3"/>
                  </a:lnTo>
                  <a:lnTo>
                    <a:pt x="0" y="7"/>
                  </a:lnTo>
                  <a:lnTo>
                    <a:pt x="0" y="13"/>
                  </a:lnTo>
                  <a:lnTo>
                    <a:pt x="3" y="20"/>
                  </a:lnTo>
                  <a:lnTo>
                    <a:pt x="10" y="26"/>
                  </a:lnTo>
                  <a:lnTo>
                    <a:pt x="10" y="26"/>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1" name="Freeform 117"/>
            <p:cNvSpPr>
              <a:spLocks/>
            </p:cNvSpPr>
            <p:nvPr/>
          </p:nvSpPr>
          <p:spPr bwMode="auto">
            <a:xfrm>
              <a:off x="4826000" y="4759325"/>
              <a:ext cx="26988" cy="15875"/>
            </a:xfrm>
            <a:custGeom>
              <a:avLst/>
              <a:gdLst>
                <a:gd name="T0" fmla="*/ 0 w 17"/>
                <a:gd name="T1" fmla="*/ 3 h 10"/>
                <a:gd name="T2" fmla="*/ 0 w 17"/>
                <a:gd name="T3" fmla="*/ 3 h 10"/>
                <a:gd name="T4" fmla="*/ 7 w 17"/>
                <a:gd name="T5" fmla="*/ 3 h 10"/>
                <a:gd name="T6" fmla="*/ 14 w 17"/>
                <a:gd name="T7" fmla="*/ 6 h 10"/>
                <a:gd name="T8" fmla="*/ 17 w 17"/>
                <a:gd name="T9" fmla="*/ 10 h 10"/>
                <a:gd name="T10" fmla="*/ 17 w 17"/>
                <a:gd name="T11" fmla="*/ 10 h 10"/>
                <a:gd name="T12" fmla="*/ 17 w 17"/>
                <a:gd name="T13" fmla="*/ 3 h 10"/>
                <a:gd name="T14" fmla="*/ 10 w 17"/>
                <a:gd name="T15" fmla="*/ 0 h 10"/>
                <a:gd name="T16" fmla="*/ 0 w 17"/>
                <a:gd name="T17" fmla="*/ 3 h 10"/>
                <a:gd name="T18" fmla="*/ 0 w 17"/>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0">
                  <a:moveTo>
                    <a:pt x="0" y="3"/>
                  </a:moveTo>
                  <a:lnTo>
                    <a:pt x="0" y="3"/>
                  </a:lnTo>
                  <a:lnTo>
                    <a:pt x="7" y="3"/>
                  </a:lnTo>
                  <a:lnTo>
                    <a:pt x="14" y="6"/>
                  </a:lnTo>
                  <a:lnTo>
                    <a:pt x="17" y="10"/>
                  </a:lnTo>
                  <a:lnTo>
                    <a:pt x="17" y="10"/>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5" name="Picture 71" descr="C:\Users\elizabeth\AppData\Local\Microsoft\Windows\Temporary Internet Files\Content.IE5\6XHOQSLH\MC900434800[1].p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4241801" y="5316538"/>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5205" name="Freeform 111"/>
            <p:cNvSpPr>
              <a:spLocks/>
            </p:cNvSpPr>
            <p:nvPr/>
          </p:nvSpPr>
          <p:spPr bwMode="auto">
            <a:xfrm>
              <a:off x="4910138" y="6292850"/>
              <a:ext cx="1651000" cy="650875"/>
            </a:xfrm>
            <a:custGeom>
              <a:avLst/>
              <a:gdLst>
                <a:gd name="T0" fmla="*/ 53 w 1040"/>
                <a:gd name="T1" fmla="*/ 351 h 410"/>
                <a:gd name="T2" fmla="*/ 153 w 1040"/>
                <a:gd name="T3" fmla="*/ 358 h 410"/>
                <a:gd name="T4" fmla="*/ 189 w 1040"/>
                <a:gd name="T5" fmla="*/ 351 h 410"/>
                <a:gd name="T6" fmla="*/ 222 w 1040"/>
                <a:gd name="T7" fmla="*/ 341 h 410"/>
                <a:gd name="T8" fmla="*/ 239 w 1040"/>
                <a:gd name="T9" fmla="*/ 324 h 410"/>
                <a:gd name="T10" fmla="*/ 239 w 1040"/>
                <a:gd name="T11" fmla="*/ 311 h 410"/>
                <a:gd name="T12" fmla="*/ 209 w 1040"/>
                <a:gd name="T13" fmla="*/ 305 h 410"/>
                <a:gd name="T14" fmla="*/ 166 w 1040"/>
                <a:gd name="T15" fmla="*/ 301 h 410"/>
                <a:gd name="T16" fmla="*/ 123 w 1040"/>
                <a:gd name="T17" fmla="*/ 295 h 410"/>
                <a:gd name="T18" fmla="*/ 106 w 1040"/>
                <a:gd name="T19" fmla="*/ 281 h 410"/>
                <a:gd name="T20" fmla="*/ 100 w 1040"/>
                <a:gd name="T21" fmla="*/ 271 h 410"/>
                <a:gd name="T22" fmla="*/ 159 w 1040"/>
                <a:gd name="T23" fmla="*/ 271 h 410"/>
                <a:gd name="T24" fmla="*/ 189 w 1040"/>
                <a:gd name="T25" fmla="*/ 265 h 410"/>
                <a:gd name="T26" fmla="*/ 265 w 1040"/>
                <a:gd name="T27" fmla="*/ 258 h 410"/>
                <a:gd name="T28" fmla="*/ 325 w 1040"/>
                <a:gd name="T29" fmla="*/ 265 h 410"/>
                <a:gd name="T30" fmla="*/ 341 w 1040"/>
                <a:gd name="T31" fmla="*/ 271 h 410"/>
                <a:gd name="T32" fmla="*/ 368 w 1040"/>
                <a:gd name="T33" fmla="*/ 275 h 410"/>
                <a:gd name="T34" fmla="*/ 451 w 1040"/>
                <a:gd name="T35" fmla="*/ 252 h 410"/>
                <a:gd name="T36" fmla="*/ 557 w 1040"/>
                <a:gd name="T37" fmla="*/ 202 h 410"/>
                <a:gd name="T38" fmla="*/ 656 w 1040"/>
                <a:gd name="T39" fmla="*/ 142 h 410"/>
                <a:gd name="T40" fmla="*/ 692 w 1040"/>
                <a:gd name="T41" fmla="*/ 113 h 410"/>
                <a:gd name="T42" fmla="*/ 835 w 1040"/>
                <a:gd name="T43" fmla="*/ 0 h 410"/>
                <a:gd name="T44" fmla="*/ 888 w 1040"/>
                <a:gd name="T45" fmla="*/ 20 h 410"/>
                <a:gd name="T46" fmla="*/ 990 w 1040"/>
                <a:gd name="T47" fmla="*/ 66 h 410"/>
                <a:gd name="T48" fmla="*/ 1040 w 1040"/>
                <a:gd name="T49" fmla="*/ 93 h 410"/>
                <a:gd name="T50" fmla="*/ 851 w 1040"/>
                <a:gd name="T51" fmla="*/ 192 h 410"/>
                <a:gd name="T52" fmla="*/ 669 w 1040"/>
                <a:gd name="T53" fmla="*/ 278 h 410"/>
                <a:gd name="T54" fmla="*/ 474 w 1040"/>
                <a:gd name="T55" fmla="*/ 348 h 410"/>
                <a:gd name="T56" fmla="*/ 384 w 1040"/>
                <a:gd name="T57" fmla="*/ 371 h 410"/>
                <a:gd name="T58" fmla="*/ 358 w 1040"/>
                <a:gd name="T59" fmla="*/ 377 h 410"/>
                <a:gd name="T60" fmla="*/ 249 w 1040"/>
                <a:gd name="T61" fmla="*/ 404 h 410"/>
                <a:gd name="T62" fmla="*/ 173 w 1040"/>
                <a:gd name="T63" fmla="*/ 410 h 410"/>
                <a:gd name="T64" fmla="*/ 146 w 1040"/>
                <a:gd name="T65" fmla="*/ 407 h 410"/>
                <a:gd name="T66" fmla="*/ 0 w 1040"/>
                <a:gd name="T67" fmla="*/ 371 h 410"/>
                <a:gd name="T68" fmla="*/ 0 w 1040"/>
                <a:gd name="T69" fmla="*/ 367 h 410"/>
                <a:gd name="T70" fmla="*/ 14 w 1040"/>
                <a:gd name="T71" fmla="*/ 354 h 410"/>
                <a:gd name="T72" fmla="*/ 34 w 1040"/>
                <a:gd name="T73" fmla="*/ 351 h 410"/>
                <a:gd name="T74" fmla="*/ 53 w 1040"/>
                <a:gd name="T75" fmla="*/ 35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0" h="410">
                  <a:moveTo>
                    <a:pt x="53" y="351"/>
                  </a:moveTo>
                  <a:lnTo>
                    <a:pt x="53" y="351"/>
                  </a:lnTo>
                  <a:lnTo>
                    <a:pt x="120" y="358"/>
                  </a:lnTo>
                  <a:lnTo>
                    <a:pt x="153" y="358"/>
                  </a:lnTo>
                  <a:lnTo>
                    <a:pt x="189" y="351"/>
                  </a:lnTo>
                  <a:lnTo>
                    <a:pt x="189" y="351"/>
                  </a:lnTo>
                  <a:lnTo>
                    <a:pt x="206" y="348"/>
                  </a:lnTo>
                  <a:lnTo>
                    <a:pt x="222" y="341"/>
                  </a:lnTo>
                  <a:lnTo>
                    <a:pt x="232" y="331"/>
                  </a:lnTo>
                  <a:lnTo>
                    <a:pt x="239" y="324"/>
                  </a:lnTo>
                  <a:lnTo>
                    <a:pt x="242" y="318"/>
                  </a:lnTo>
                  <a:lnTo>
                    <a:pt x="239" y="311"/>
                  </a:lnTo>
                  <a:lnTo>
                    <a:pt x="226" y="308"/>
                  </a:lnTo>
                  <a:lnTo>
                    <a:pt x="209" y="305"/>
                  </a:lnTo>
                  <a:lnTo>
                    <a:pt x="209" y="305"/>
                  </a:lnTo>
                  <a:lnTo>
                    <a:pt x="166" y="301"/>
                  </a:lnTo>
                  <a:lnTo>
                    <a:pt x="136" y="298"/>
                  </a:lnTo>
                  <a:lnTo>
                    <a:pt x="123" y="295"/>
                  </a:lnTo>
                  <a:lnTo>
                    <a:pt x="113" y="288"/>
                  </a:lnTo>
                  <a:lnTo>
                    <a:pt x="106" y="281"/>
                  </a:lnTo>
                  <a:lnTo>
                    <a:pt x="100" y="271"/>
                  </a:lnTo>
                  <a:lnTo>
                    <a:pt x="100" y="271"/>
                  </a:lnTo>
                  <a:lnTo>
                    <a:pt x="130" y="271"/>
                  </a:lnTo>
                  <a:lnTo>
                    <a:pt x="159" y="271"/>
                  </a:lnTo>
                  <a:lnTo>
                    <a:pt x="189" y="265"/>
                  </a:lnTo>
                  <a:lnTo>
                    <a:pt x="189" y="265"/>
                  </a:lnTo>
                  <a:lnTo>
                    <a:pt x="226" y="262"/>
                  </a:lnTo>
                  <a:lnTo>
                    <a:pt x="265" y="258"/>
                  </a:lnTo>
                  <a:lnTo>
                    <a:pt x="305" y="262"/>
                  </a:lnTo>
                  <a:lnTo>
                    <a:pt x="325" y="265"/>
                  </a:lnTo>
                  <a:lnTo>
                    <a:pt x="341" y="271"/>
                  </a:lnTo>
                  <a:lnTo>
                    <a:pt x="341" y="271"/>
                  </a:lnTo>
                  <a:lnTo>
                    <a:pt x="351" y="275"/>
                  </a:lnTo>
                  <a:lnTo>
                    <a:pt x="368" y="275"/>
                  </a:lnTo>
                  <a:lnTo>
                    <a:pt x="404" y="268"/>
                  </a:lnTo>
                  <a:lnTo>
                    <a:pt x="451" y="252"/>
                  </a:lnTo>
                  <a:lnTo>
                    <a:pt x="504" y="228"/>
                  </a:lnTo>
                  <a:lnTo>
                    <a:pt x="557" y="202"/>
                  </a:lnTo>
                  <a:lnTo>
                    <a:pt x="609" y="172"/>
                  </a:lnTo>
                  <a:lnTo>
                    <a:pt x="656" y="142"/>
                  </a:lnTo>
                  <a:lnTo>
                    <a:pt x="692" y="113"/>
                  </a:lnTo>
                  <a:lnTo>
                    <a:pt x="692" y="113"/>
                  </a:lnTo>
                  <a:lnTo>
                    <a:pt x="772" y="46"/>
                  </a:lnTo>
                  <a:lnTo>
                    <a:pt x="835" y="0"/>
                  </a:lnTo>
                  <a:lnTo>
                    <a:pt x="835" y="0"/>
                  </a:lnTo>
                  <a:lnTo>
                    <a:pt x="888" y="20"/>
                  </a:lnTo>
                  <a:lnTo>
                    <a:pt x="940" y="43"/>
                  </a:lnTo>
                  <a:lnTo>
                    <a:pt x="990" y="66"/>
                  </a:lnTo>
                  <a:lnTo>
                    <a:pt x="1040" y="93"/>
                  </a:lnTo>
                  <a:lnTo>
                    <a:pt x="1040" y="93"/>
                  </a:lnTo>
                  <a:lnTo>
                    <a:pt x="931" y="152"/>
                  </a:lnTo>
                  <a:lnTo>
                    <a:pt x="851" y="192"/>
                  </a:lnTo>
                  <a:lnTo>
                    <a:pt x="762" y="235"/>
                  </a:lnTo>
                  <a:lnTo>
                    <a:pt x="669" y="278"/>
                  </a:lnTo>
                  <a:lnTo>
                    <a:pt x="570" y="314"/>
                  </a:lnTo>
                  <a:lnTo>
                    <a:pt x="474" y="348"/>
                  </a:lnTo>
                  <a:lnTo>
                    <a:pt x="431" y="361"/>
                  </a:lnTo>
                  <a:lnTo>
                    <a:pt x="384" y="371"/>
                  </a:lnTo>
                  <a:lnTo>
                    <a:pt x="384" y="371"/>
                  </a:lnTo>
                  <a:lnTo>
                    <a:pt x="358" y="377"/>
                  </a:lnTo>
                  <a:lnTo>
                    <a:pt x="288" y="397"/>
                  </a:lnTo>
                  <a:lnTo>
                    <a:pt x="249" y="404"/>
                  </a:lnTo>
                  <a:lnTo>
                    <a:pt x="209" y="410"/>
                  </a:lnTo>
                  <a:lnTo>
                    <a:pt x="173" y="410"/>
                  </a:lnTo>
                  <a:lnTo>
                    <a:pt x="146" y="407"/>
                  </a:lnTo>
                  <a:lnTo>
                    <a:pt x="146" y="407"/>
                  </a:lnTo>
                  <a:lnTo>
                    <a:pt x="50" y="381"/>
                  </a:lnTo>
                  <a:lnTo>
                    <a:pt x="0" y="371"/>
                  </a:lnTo>
                  <a:lnTo>
                    <a:pt x="0" y="371"/>
                  </a:lnTo>
                  <a:lnTo>
                    <a:pt x="0" y="367"/>
                  </a:lnTo>
                  <a:lnTo>
                    <a:pt x="7" y="358"/>
                  </a:lnTo>
                  <a:lnTo>
                    <a:pt x="14" y="354"/>
                  </a:lnTo>
                  <a:lnTo>
                    <a:pt x="24" y="354"/>
                  </a:lnTo>
                  <a:lnTo>
                    <a:pt x="34" y="351"/>
                  </a:lnTo>
                  <a:lnTo>
                    <a:pt x="53" y="351"/>
                  </a:lnTo>
                  <a:lnTo>
                    <a:pt x="53"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6" name="Freeform 112"/>
            <p:cNvSpPr>
              <a:spLocks/>
            </p:cNvSpPr>
            <p:nvPr/>
          </p:nvSpPr>
          <p:spPr bwMode="auto">
            <a:xfrm>
              <a:off x="4049713" y="6319838"/>
              <a:ext cx="1323975" cy="650875"/>
            </a:xfrm>
            <a:custGeom>
              <a:avLst/>
              <a:gdLst>
                <a:gd name="T0" fmla="*/ 225 w 834"/>
                <a:gd name="T1" fmla="*/ 86 h 410"/>
                <a:gd name="T2" fmla="*/ 298 w 834"/>
                <a:gd name="T3" fmla="*/ 149 h 410"/>
                <a:gd name="T4" fmla="*/ 387 w 834"/>
                <a:gd name="T5" fmla="*/ 211 h 410"/>
                <a:gd name="T6" fmla="*/ 473 w 834"/>
                <a:gd name="T7" fmla="*/ 254 h 410"/>
                <a:gd name="T8" fmla="*/ 523 w 834"/>
                <a:gd name="T9" fmla="*/ 268 h 410"/>
                <a:gd name="T10" fmla="*/ 533 w 834"/>
                <a:gd name="T11" fmla="*/ 268 h 410"/>
                <a:gd name="T12" fmla="*/ 566 w 834"/>
                <a:gd name="T13" fmla="*/ 261 h 410"/>
                <a:gd name="T14" fmla="*/ 638 w 834"/>
                <a:gd name="T15" fmla="*/ 268 h 410"/>
                <a:gd name="T16" fmla="*/ 672 w 834"/>
                <a:gd name="T17" fmla="*/ 278 h 410"/>
                <a:gd name="T18" fmla="*/ 728 w 834"/>
                <a:gd name="T19" fmla="*/ 291 h 410"/>
                <a:gd name="T20" fmla="*/ 754 w 834"/>
                <a:gd name="T21" fmla="*/ 294 h 410"/>
                <a:gd name="T22" fmla="*/ 741 w 834"/>
                <a:gd name="T23" fmla="*/ 307 h 410"/>
                <a:gd name="T24" fmla="*/ 718 w 834"/>
                <a:gd name="T25" fmla="*/ 311 h 410"/>
                <a:gd name="T26" fmla="*/ 652 w 834"/>
                <a:gd name="T27" fmla="*/ 307 h 410"/>
                <a:gd name="T28" fmla="*/ 632 w 834"/>
                <a:gd name="T29" fmla="*/ 311 h 410"/>
                <a:gd name="T30" fmla="*/ 619 w 834"/>
                <a:gd name="T31" fmla="*/ 317 h 410"/>
                <a:gd name="T32" fmla="*/ 625 w 834"/>
                <a:gd name="T33" fmla="*/ 331 h 410"/>
                <a:gd name="T34" fmla="*/ 648 w 834"/>
                <a:gd name="T35" fmla="*/ 347 h 410"/>
                <a:gd name="T36" fmla="*/ 665 w 834"/>
                <a:gd name="T37" fmla="*/ 354 h 410"/>
                <a:gd name="T38" fmla="*/ 724 w 834"/>
                <a:gd name="T39" fmla="*/ 367 h 410"/>
                <a:gd name="T40" fmla="*/ 787 w 834"/>
                <a:gd name="T41" fmla="*/ 367 h 410"/>
                <a:gd name="T42" fmla="*/ 817 w 834"/>
                <a:gd name="T43" fmla="*/ 374 h 410"/>
                <a:gd name="T44" fmla="*/ 830 w 834"/>
                <a:gd name="T45" fmla="*/ 380 h 410"/>
                <a:gd name="T46" fmla="*/ 834 w 834"/>
                <a:gd name="T47" fmla="*/ 390 h 410"/>
                <a:gd name="T48" fmla="*/ 787 w 834"/>
                <a:gd name="T49" fmla="*/ 397 h 410"/>
                <a:gd name="T50" fmla="*/ 698 w 834"/>
                <a:gd name="T51" fmla="*/ 410 h 410"/>
                <a:gd name="T52" fmla="*/ 638 w 834"/>
                <a:gd name="T53" fmla="*/ 403 h 410"/>
                <a:gd name="T54" fmla="*/ 569 w 834"/>
                <a:gd name="T55" fmla="*/ 384 h 410"/>
                <a:gd name="T56" fmla="*/ 483 w 834"/>
                <a:gd name="T57" fmla="*/ 350 h 410"/>
                <a:gd name="T58" fmla="*/ 420 w 834"/>
                <a:gd name="T59" fmla="*/ 327 h 410"/>
                <a:gd name="T60" fmla="*/ 294 w 834"/>
                <a:gd name="T61" fmla="*/ 268 h 410"/>
                <a:gd name="T62" fmla="*/ 102 w 834"/>
                <a:gd name="T63" fmla="*/ 162 h 410"/>
                <a:gd name="T64" fmla="*/ 0 w 834"/>
                <a:gd name="T65" fmla="*/ 92 h 410"/>
                <a:gd name="T66" fmla="*/ 66 w 834"/>
                <a:gd name="T67" fmla="*/ 43 h 410"/>
                <a:gd name="T68" fmla="*/ 135 w 834"/>
                <a:gd name="T69" fmla="*/ 0 h 410"/>
                <a:gd name="T70" fmla="*/ 178 w 834"/>
                <a:gd name="T71" fmla="*/ 39 h 410"/>
                <a:gd name="T72" fmla="*/ 225 w 834"/>
                <a:gd name="T73" fmla="*/ 8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4" h="410">
                  <a:moveTo>
                    <a:pt x="225" y="86"/>
                  </a:moveTo>
                  <a:lnTo>
                    <a:pt x="225" y="86"/>
                  </a:lnTo>
                  <a:lnTo>
                    <a:pt x="254" y="115"/>
                  </a:lnTo>
                  <a:lnTo>
                    <a:pt x="298" y="149"/>
                  </a:lnTo>
                  <a:lnTo>
                    <a:pt x="341" y="182"/>
                  </a:lnTo>
                  <a:lnTo>
                    <a:pt x="387" y="211"/>
                  </a:lnTo>
                  <a:lnTo>
                    <a:pt x="433" y="235"/>
                  </a:lnTo>
                  <a:lnTo>
                    <a:pt x="473" y="254"/>
                  </a:lnTo>
                  <a:lnTo>
                    <a:pt x="509" y="268"/>
                  </a:lnTo>
                  <a:lnTo>
                    <a:pt x="523" y="268"/>
                  </a:lnTo>
                  <a:lnTo>
                    <a:pt x="533" y="268"/>
                  </a:lnTo>
                  <a:lnTo>
                    <a:pt x="533" y="268"/>
                  </a:lnTo>
                  <a:lnTo>
                    <a:pt x="549" y="264"/>
                  </a:lnTo>
                  <a:lnTo>
                    <a:pt x="566" y="261"/>
                  </a:lnTo>
                  <a:lnTo>
                    <a:pt x="602" y="261"/>
                  </a:lnTo>
                  <a:lnTo>
                    <a:pt x="638" y="268"/>
                  </a:lnTo>
                  <a:lnTo>
                    <a:pt x="672" y="278"/>
                  </a:lnTo>
                  <a:lnTo>
                    <a:pt x="672" y="278"/>
                  </a:lnTo>
                  <a:lnTo>
                    <a:pt x="701" y="284"/>
                  </a:lnTo>
                  <a:lnTo>
                    <a:pt x="728" y="291"/>
                  </a:lnTo>
                  <a:lnTo>
                    <a:pt x="754" y="294"/>
                  </a:lnTo>
                  <a:lnTo>
                    <a:pt x="754" y="294"/>
                  </a:lnTo>
                  <a:lnTo>
                    <a:pt x="748" y="301"/>
                  </a:lnTo>
                  <a:lnTo>
                    <a:pt x="741" y="307"/>
                  </a:lnTo>
                  <a:lnTo>
                    <a:pt x="731" y="311"/>
                  </a:lnTo>
                  <a:lnTo>
                    <a:pt x="718" y="311"/>
                  </a:lnTo>
                  <a:lnTo>
                    <a:pt x="688" y="311"/>
                  </a:lnTo>
                  <a:lnTo>
                    <a:pt x="652" y="307"/>
                  </a:lnTo>
                  <a:lnTo>
                    <a:pt x="652" y="307"/>
                  </a:lnTo>
                  <a:lnTo>
                    <a:pt x="632" y="311"/>
                  </a:lnTo>
                  <a:lnTo>
                    <a:pt x="622" y="314"/>
                  </a:lnTo>
                  <a:lnTo>
                    <a:pt x="619" y="317"/>
                  </a:lnTo>
                  <a:lnTo>
                    <a:pt x="619" y="324"/>
                  </a:lnTo>
                  <a:lnTo>
                    <a:pt x="625" y="331"/>
                  </a:lnTo>
                  <a:lnTo>
                    <a:pt x="635" y="341"/>
                  </a:lnTo>
                  <a:lnTo>
                    <a:pt x="648" y="347"/>
                  </a:lnTo>
                  <a:lnTo>
                    <a:pt x="665" y="354"/>
                  </a:lnTo>
                  <a:lnTo>
                    <a:pt x="665" y="354"/>
                  </a:lnTo>
                  <a:lnTo>
                    <a:pt x="695" y="364"/>
                  </a:lnTo>
                  <a:lnTo>
                    <a:pt x="724" y="367"/>
                  </a:lnTo>
                  <a:lnTo>
                    <a:pt x="787" y="367"/>
                  </a:lnTo>
                  <a:lnTo>
                    <a:pt x="787" y="367"/>
                  </a:lnTo>
                  <a:lnTo>
                    <a:pt x="804" y="370"/>
                  </a:lnTo>
                  <a:lnTo>
                    <a:pt x="817" y="374"/>
                  </a:lnTo>
                  <a:lnTo>
                    <a:pt x="824" y="377"/>
                  </a:lnTo>
                  <a:lnTo>
                    <a:pt x="830" y="380"/>
                  </a:lnTo>
                  <a:lnTo>
                    <a:pt x="834" y="387"/>
                  </a:lnTo>
                  <a:lnTo>
                    <a:pt x="834" y="390"/>
                  </a:lnTo>
                  <a:lnTo>
                    <a:pt x="834" y="390"/>
                  </a:lnTo>
                  <a:lnTo>
                    <a:pt x="787" y="397"/>
                  </a:lnTo>
                  <a:lnTo>
                    <a:pt x="698" y="410"/>
                  </a:lnTo>
                  <a:lnTo>
                    <a:pt x="698" y="410"/>
                  </a:lnTo>
                  <a:lnTo>
                    <a:pt x="672" y="410"/>
                  </a:lnTo>
                  <a:lnTo>
                    <a:pt x="638" y="403"/>
                  </a:lnTo>
                  <a:lnTo>
                    <a:pt x="602" y="397"/>
                  </a:lnTo>
                  <a:lnTo>
                    <a:pt x="569" y="384"/>
                  </a:lnTo>
                  <a:lnTo>
                    <a:pt x="506" y="360"/>
                  </a:lnTo>
                  <a:lnTo>
                    <a:pt x="483" y="350"/>
                  </a:lnTo>
                  <a:lnTo>
                    <a:pt x="483" y="350"/>
                  </a:lnTo>
                  <a:lnTo>
                    <a:pt x="420" y="327"/>
                  </a:lnTo>
                  <a:lnTo>
                    <a:pt x="357" y="301"/>
                  </a:lnTo>
                  <a:lnTo>
                    <a:pt x="294" y="268"/>
                  </a:lnTo>
                  <a:lnTo>
                    <a:pt x="228" y="235"/>
                  </a:lnTo>
                  <a:lnTo>
                    <a:pt x="102" y="162"/>
                  </a:lnTo>
                  <a:lnTo>
                    <a:pt x="0" y="92"/>
                  </a:lnTo>
                  <a:lnTo>
                    <a:pt x="0" y="92"/>
                  </a:lnTo>
                  <a:lnTo>
                    <a:pt x="33" y="66"/>
                  </a:lnTo>
                  <a:lnTo>
                    <a:pt x="66" y="43"/>
                  </a:lnTo>
                  <a:lnTo>
                    <a:pt x="99" y="19"/>
                  </a:lnTo>
                  <a:lnTo>
                    <a:pt x="135" y="0"/>
                  </a:lnTo>
                  <a:lnTo>
                    <a:pt x="135" y="0"/>
                  </a:lnTo>
                  <a:lnTo>
                    <a:pt x="178" y="39"/>
                  </a:lnTo>
                  <a:lnTo>
                    <a:pt x="225" y="86"/>
                  </a:lnTo>
                  <a:lnTo>
                    <a:pt x="225" y="8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5476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020985" y="1914430"/>
            <a:ext cx="5680729" cy="1207509"/>
          </a:xfrm>
        </p:spPr>
        <p:txBody>
          <a:bodyPr>
            <a:normAutofit/>
          </a:bodyPr>
          <a:lstStyle/>
          <a:p>
            <a:r>
              <a:rPr lang="en-US" cap="none" dirty="0" smtClean="0"/>
              <a:t>But I already know how to use </a:t>
            </a:r>
            <a:br>
              <a:rPr lang="en-US" cap="none" dirty="0" smtClean="0"/>
            </a:br>
            <a:r>
              <a:rPr lang="en-US" cap="none" dirty="0"/>
              <a:t> </a:t>
            </a:r>
            <a:r>
              <a:rPr lang="en-US" cap="none" dirty="0" smtClean="0"/>
              <a:t>     the internet!</a:t>
            </a:r>
            <a:endParaRPr lang="en-US" cap="none" dirty="0"/>
          </a:p>
        </p:txBody>
      </p:sp>
      <p:sp>
        <p:nvSpPr>
          <p:cNvPr id="4" name="TextBox 3"/>
          <p:cNvSpPr txBox="1"/>
          <p:nvPr/>
        </p:nvSpPr>
        <p:spPr>
          <a:xfrm>
            <a:off x="4953000" y="2895600"/>
            <a:ext cx="3733800" cy="3139321"/>
          </a:xfrm>
          <a:prstGeom prst="rect">
            <a:avLst/>
          </a:prstGeom>
          <a:noFill/>
        </p:spPr>
        <p:txBody>
          <a:bodyPr wrap="square" rtlCol="0">
            <a:spAutoFit/>
          </a:bodyPr>
          <a:lstStyle/>
          <a:p>
            <a:pPr algn="just"/>
            <a:r>
              <a:rPr lang="en-US" dirty="0" smtClean="0"/>
              <a:t>You use the internet every day, and nothing bad has happened so far.  So, you must know all about internet safety, right? </a:t>
            </a:r>
          </a:p>
          <a:p>
            <a:pPr algn="just"/>
            <a:endParaRPr lang="en-US" dirty="0"/>
          </a:p>
          <a:p>
            <a:pPr algn="just"/>
            <a:r>
              <a:rPr lang="en-US" dirty="0" smtClean="0"/>
              <a:t>Wrong. Even experienced internet users unwittingly do things online that put them at risk. Internet-based crime can happen </a:t>
            </a:r>
            <a:r>
              <a:rPr lang="en-US" smtClean="0"/>
              <a:t>to anyone.</a:t>
            </a:r>
            <a:endParaRPr lang="en-US" dirty="0" smtClean="0"/>
          </a:p>
          <a:p>
            <a:endParaRPr lang="en-US" dirty="0"/>
          </a:p>
          <a:p>
            <a:endParaRPr lang="en-US" dirty="0"/>
          </a:p>
        </p:txBody>
      </p:sp>
      <p:grpSp>
        <p:nvGrpSpPr>
          <p:cNvPr id="6" name="Group 5"/>
          <p:cNvGrpSpPr/>
          <p:nvPr/>
        </p:nvGrpSpPr>
        <p:grpSpPr>
          <a:xfrm>
            <a:off x="1407360" y="4162602"/>
            <a:ext cx="3963989" cy="3914597"/>
            <a:chOff x="2829497" y="4311084"/>
            <a:chExt cx="3761804" cy="3657600"/>
          </a:xfrm>
        </p:grpSpPr>
        <p:pic>
          <p:nvPicPr>
            <p:cNvPr id="7" name="Picture 195" descr="C:\Users\elizabeth\AppData\Local\Microsoft\Windows\Temporary Internet Files\Content.IE5\AQXRCVPL\MP900314109[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000" l="0" r="100000"/>
                      </a14:imgEffect>
                    </a14:imgLayer>
                  </a14:imgProps>
                </a:ext>
                <a:ext uri="{28A0092B-C50C-407E-A947-70E740481C1C}">
                  <a14:useLocalDpi xmlns:a14="http://schemas.microsoft.com/office/drawing/2010/main" val="0"/>
                </a:ext>
              </a:extLst>
            </a:blip>
            <a:srcRect/>
            <a:stretch>
              <a:fillRect/>
            </a:stretch>
          </p:blipFill>
          <p:spPr bwMode="auto">
            <a:xfrm>
              <a:off x="2829497" y="4311084"/>
              <a:ext cx="1956816"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124"/>
            <p:cNvSpPr>
              <a:spLocks/>
            </p:cNvSpPr>
            <p:nvPr/>
          </p:nvSpPr>
          <p:spPr bwMode="auto">
            <a:xfrm>
              <a:off x="4489451" y="5116513"/>
              <a:ext cx="1704975" cy="1797050"/>
            </a:xfrm>
            <a:custGeom>
              <a:avLst/>
              <a:gdLst>
                <a:gd name="T0" fmla="*/ 539 w 1074"/>
                <a:gd name="T1" fmla="*/ 26 h 1132"/>
                <a:gd name="T2" fmla="*/ 566 w 1074"/>
                <a:gd name="T3" fmla="*/ 53 h 1132"/>
                <a:gd name="T4" fmla="*/ 610 w 1074"/>
                <a:gd name="T5" fmla="*/ 75 h 1132"/>
                <a:gd name="T6" fmla="*/ 682 w 1074"/>
                <a:gd name="T7" fmla="*/ 89 h 1132"/>
                <a:gd name="T8" fmla="*/ 771 w 1074"/>
                <a:gd name="T9" fmla="*/ 111 h 1132"/>
                <a:gd name="T10" fmla="*/ 954 w 1074"/>
                <a:gd name="T11" fmla="*/ 169 h 1132"/>
                <a:gd name="T12" fmla="*/ 1020 w 1074"/>
                <a:gd name="T13" fmla="*/ 200 h 1132"/>
                <a:gd name="T14" fmla="*/ 1034 w 1074"/>
                <a:gd name="T15" fmla="*/ 254 h 1132"/>
                <a:gd name="T16" fmla="*/ 1065 w 1074"/>
                <a:gd name="T17" fmla="*/ 472 h 1132"/>
                <a:gd name="T18" fmla="*/ 1074 w 1074"/>
                <a:gd name="T19" fmla="*/ 659 h 1132"/>
                <a:gd name="T20" fmla="*/ 1069 w 1074"/>
                <a:gd name="T21" fmla="*/ 753 h 1132"/>
                <a:gd name="T22" fmla="*/ 1025 w 1074"/>
                <a:gd name="T23" fmla="*/ 1029 h 1132"/>
                <a:gd name="T24" fmla="*/ 1007 w 1074"/>
                <a:gd name="T25" fmla="*/ 1118 h 1132"/>
                <a:gd name="T26" fmla="*/ 1007 w 1074"/>
                <a:gd name="T27" fmla="*/ 1132 h 1132"/>
                <a:gd name="T28" fmla="*/ 967 w 1074"/>
                <a:gd name="T29" fmla="*/ 1132 h 1132"/>
                <a:gd name="T30" fmla="*/ 557 w 1074"/>
                <a:gd name="T31" fmla="*/ 1105 h 1132"/>
                <a:gd name="T32" fmla="*/ 102 w 1074"/>
                <a:gd name="T33" fmla="*/ 1069 h 1132"/>
                <a:gd name="T34" fmla="*/ 84 w 1074"/>
                <a:gd name="T35" fmla="*/ 833 h 1132"/>
                <a:gd name="T36" fmla="*/ 67 w 1074"/>
                <a:gd name="T37" fmla="*/ 713 h 1132"/>
                <a:gd name="T38" fmla="*/ 4 w 1074"/>
                <a:gd name="T39" fmla="*/ 383 h 1132"/>
                <a:gd name="T40" fmla="*/ 0 w 1074"/>
                <a:gd name="T41" fmla="*/ 312 h 1132"/>
                <a:gd name="T42" fmla="*/ 9 w 1074"/>
                <a:gd name="T43" fmla="*/ 218 h 1132"/>
                <a:gd name="T44" fmla="*/ 22 w 1074"/>
                <a:gd name="T45" fmla="*/ 173 h 1132"/>
                <a:gd name="T46" fmla="*/ 49 w 1074"/>
                <a:gd name="T47" fmla="*/ 133 h 1132"/>
                <a:gd name="T48" fmla="*/ 67 w 1074"/>
                <a:gd name="T49" fmla="*/ 115 h 1132"/>
                <a:gd name="T50" fmla="*/ 107 w 1074"/>
                <a:gd name="T51" fmla="*/ 93 h 1132"/>
                <a:gd name="T52" fmla="*/ 174 w 1074"/>
                <a:gd name="T53" fmla="*/ 84 h 1132"/>
                <a:gd name="T54" fmla="*/ 227 w 1074"/>
                <a:gd name="T55" fmla="*/ 80 h 1132"/>
                <a:gd name="T56" fmla="*/ 294 w 1074"/>
                <a:gd name="T57" fmla="*/ 57 h 1132"/>
                <a:gd name="T58" fmla="*/ 414 w 1074"/>
                <a:gd name="T59" fmla="*/ 4 h 1132"/>
                <a:gd name="T60" fmla="*/ 477 w 1074"/>
                <a:gd name="T61" fmla="*/ 0 h 1132"/>
                <a:gd name="T62" fmla="*/ 517 w 1074"/>
                <a:gd name="T63" fmla="*/ 13 h 1132"/>
                <a:gd name="T64" fmla="*/ 539 w 1074"/>
                <a:gd name="T65" fmla="*/ 26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4" h="1132">
                  <a:moveTo>
                    <a:pt x="539" y="26"/>
                  </a:moveTo>
                  <a:lnTo>
                    <a:pt x="539" y="26"/>
                  </a:lnTo>
                  <a:lnTo>
                    <a:pt x="543" y="35"/>
                  </a:lnTo>
                  <a:lnTo>
                    <a:pt x="566" y="53"/>
                  </a:lnTo>
                  <a:lnTo>
                    <a:pt x="588" y="62"/>
                  </a:lnTo>
                  <a:lnTo>
                    <a:pt x="610" y="75"/>
                  </a:lnTo>
                  <a:lnTo>
                    <a:pt x="646" y="84"/>
                  </a:lnTo>
                  <a:lnTo>
                    <a:pt x="682" y="89"/>
                  </a:lnTo>
                  <a:lnTo>
                    <a:pt x="682" y="89"/>
                  </a:lnTo>
                  <a:lnTo>
                    <a:pt x="771" y="111"/>
                  </a:lnTo>
                  <a:lnTo>
                    <a:pt x="869" y="138"/>
                  </a:lnTo>
                  <a:lnTo>
                    <a:pt x="954" y="169"/>
                  </a:lnTo>
                  <a:lnTo>
                    <a:pt x="989" y="182"/>
                  </a:lnTo>
                  <a:lnTo>
                    <a:pt x="1020" y="200"/>
                  </a:lnTo>
                  <a:lnTo>
                    <a:pt x="1020" y="200"/>
                  </a:lnTo>
                  <a:lnTo>
                    <a:pt x="1034" y="254"/>
                  </a:lnTo>
                  <a:lnTo>
                    <a:pt x="1056" y="383"/>
                  </a:lnTo>
                  <a:lnTo>
                    <a:pt x="1065" y="472"/>
                  </a:lnTo>
                  <a:lnTo>
                    <a:pt x="1074" y="561"/>
                  </a:lnTo>
                  <a:lnTo>
                    <a:pt x="1074" y="659"/>
                  </a:lnTo>
                  <a:lnTo>
                    <a:pt x="1069" y="753"/>
                  </a:lnTo>
                  <a:lnTo>
                    <a:pt x="1069" y="753"/>
                  </a:lnTo>
                  <a:lnTo>
                    <a:pt x="1047" y="913"/>
                  </a:lnTo>
                  <a:lnTo>
                    <a:pt x="1025" y="1029"/>
                  </a:lnTo>
                  <a:lnTo>
                    <a:pt x="1012" y="1101"/>
                  </a:lnTo>
                  <a:lnTo>
                    <a:pt x="1007" y="1118"/>
                  </a:lnTo>
                  <a:lnTo>
                    <a:pt x="1007" y="1132"/>
                  </a:lnTo>
                  <a:lnTo>
                    <a:pt x="1007" y="1132"/>
                  </a:lnTo>
                  <a:lnTo>
                    <a:pt x="998" y="1132"/>
                  </a:lnTo>
                  <a:lnTo>
                    <a:pt x="967" y="1132"/>
                  </a:lnTo>
                  <a:lnTo>
                    <a:pt x="869" y="1127"/>
                  </a:lnTo>
                  <a:lnTo>
                    <a:pt x="557" y="1105"/>
                  </a:lnTo>
                  <a:lnTo>
                    <a:pt x="102" y="1069"/>
                  </a:lnTo>
                  <a:lnTo>
                    <a:pt x="102" y="1069"/>
                  </a:lnTo>
                  <a:lnTo>
                    <a:pt x="93" y="949"/>
                  </a:lnTo>
                  <a:lnTo>
                    <a:pt x="84" y="833"/>
                  </a:lnTo>
                  <a:lnTo>
                    <a:pt x="67" y="713"/>
                  </a:lnTo>
                  <a:lnTo>
                    <a:pt x="67" y="713"/>
                  </a:lnTo>
                  <a:lnTo>
                    <a:pt x="22" y="481"/>
                  </a:lnTo>
                  <a:lnTo>
                    <a:pt x="4" y="383"/>
                  </a:lnTo>
                  <a:lnTo>
                    <a:pt x="0" y="312"/>
                  </a:lnTo>
                  <a:lnTo>
                    <a:pt x="0" y="312"/>
                  </a:lnTo>
                  <a:lnTo>
                    <a:pt x="0" y="263"/>
                  </a:lnTo>
                  <a:lnTo>
                    <a:pt x="9" y="218"/>
                  </a:lnTo>
                  <a:lnTo>
                    <a:pt x="13" y="196"/>
                  </a:lnTo>
                  <a:lnTo>
                    <a:pt x="22" y="173"/>
                  </a:lnTo>
                  <a:lnTo>
                    <a:pt x="35" y="151"/>
                  </a:lnTo>
                  <a:lnTo>
                    <a:pt x="49" y="133"/>
                  </a:lnTo>
                  <a:lnTo>
                    <a:pt x="49" y="133"/>
                  </a:lnTo>
                  <a:lnTo>
                    <a:pt x="67" y="115"/>
                  </a:lnTo>
                  <a:lnTo>
                    <a:pt x="89" y="102"/>
                  </a:lnTo>
                  <a:lnTo>
                    <a:pt x="107" y="93"/>
                  </a:lnTo>
                  <a:lnTo>
                    <a:pt x="129" y="89"/>
                  </a:lnTo>
                  <a:lnTo>
                    <a:pt x="174" y="84"/>
                  </a:lnTo>
                  <a:lnTo>
                    <a:pt x="227" y="80"/>
                  </a:lnTo>
                  <a:lnTo>
                    <a:pt x="227" y="80"/>
                  </a:lnTo>
                  <a:lnTo>
                    <a:pt x="258" y="71"/>
                  </a:lnTo>
                  <a:lnTo>
                    <a:pt x="294" y="57"/>
                  </a:lnTo>
                  <a:lnTo>
                    <a:pt x="370" y="17"/>
                  </a:lnTo>
                  <a:lnTo>
                    <a:pt x="414" y="4"/>
                  </a:lnTo>
                  <a:lnTo>
                    <a:pt x="454" y="0"/>
                  </a:lnTo>
                  <a:lnTo>
                    <a:pt x="477" y="0"/>
                  </a:lnTo>
                  <a:lnTo>
                    <a:pt x="494" y="8"/>
                  </a:lnTo>
                  <a:lnTo>
                    <a:pt x="517" y="13"/>
                  </a:lnTo>
                  <a:lnTo>
                    <a:pt x="539" y="26"/>
                  </a:lnTo>
                  <a:lnTo>
                    <a:pt x="539" y="26"/>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25"/>
            <p:cNvSpPr>
              <a:spLocks/>
            </p:cNvSpPr>
            <p:nvPr/>
          </p:nvSpPr>
          <p:spPr bwMode="auto">
            <a:xfrm>
              <a:off x="4538663" y="5638800"/>
              <a:ext cx="368300" cy="1274763"/>
            </a:xfrm>
            <a:custGeom>
              <a:avLst/>
              <a:gdLst>
                <a:gd name="T0" fmla="*/ 49 w 232"/>
                <a:gd name="T1" fmla="*/ 0 h 803"/>
                <a:gd name="T2" fmla="*/ 49 w 232"/>
                <a:gd name="T3" fmla="*/ 0 h 803"/>
                <a:gd name="T4" fmla="*/ 49 w 232"/>
                <a:gd name="T5" fmla="*/ 41 h 803"/>
                <a:gd name="T6" fmla="*/ 62 w 232"/>
                <a:gd name="T7" fmla="*/ 134 h 803"/>
                <a:gd name="T8" fmla="*/ 71 w 232"/>
                <a:gd name="T9" fmla="*/ 197 h 803"/>
                <a:gd name="T10" fmla="*/ 85 w 232"/>
                <a:gd name="T11" fmla="*/ 268 h 803"/>
                <a:gd name="T12" fmla="*/ 102 w 232"/>
                <a:gd name="T13" fmla="*/ 335 h 803"/>
                <a:gd name="T14" fmla="*/ 129 w 232"/>
                <a:gd name="T15" fmla="*/ 406 h 803"/>
                <a:gd name="T16" fmla="*/ 129 w 232"/>
                <a:gd name="T17" fmla="*/ 406 h 803"/>
                <a:gd name="T18" fmla="*/ 151 w 232"/>
                <a:gd name="T19" fmla="*/ 473 h 803"/>
                <a:gd name="T20" fmla="*/ 174 w 232"/>
                <a:gd name="T21" fmla="*/ 540 h 803"/>
                <a:gd name="T22" fmla="*/ 205 w 232"/>
                <a:gd name="T23" fmla="*/ 651 h 803"/>
                <a:gd name="T24" fmla="*/ 223 w 232"/>
                <a:gd name="T25" fmla="*/ 745 h 803"/>
                <a:gd name="T26" fmla="*/ 232 w 232"/>
                <a:gd name="T27" fmla="*/ 803 h 803"/>
                <a:gd name="T28" fmla="*/ 4 w 232"/>
                <a:gd name="T29" fmla="*/ 794 h 803"/>
                <a:gd name="T30" fmla="*/ 4 w 232"/>
                <a:gd name="T31" fmla="*/ 794 h 803"/>
                <a:gd name="T32" fmla="*/ 9 w 232"/>
                <a:gd name="T33" fmla="*/ 660 h 803"/>
                <a:gd name="T34" fmla="*/ 13 w 232"/>
                <a:gd name="T35" fmla="*/ 544 h 803"/>
                <a:gd name="T36" fmla="*/ 9 w 232"/>
                <a:gd name="T37" fmla="*/ 437 h 803"/>
                <a:gd name="T38" fmla="*/ 9 w 232"/>
                <a:gd name="T39" fmla="*/ 437 h 803"/>
                <a:gd name="T40" fmla="*/ 4 w 232"/>
                <a:gd name="T41" fmla="*/ 339 h 803"/>
                <a:gd name="T42" fmla="*/ 0 w 232"/>
                <a:gd name="T43" fmla="*/ 290 h 803"/>
                <a:gd name="T44" fmla="*/ 0 w 232"/>
                <a:gd name="T45" fmla="*/ 237 h 803"/>
                <a:gd name="T46" fmla="*/ 4 w 232"/>
                <a:gd name="T47" fmla="*/ 179 h 803"/>
                <a:gd name="T48" fmla="*/ 13 w 232"/>
                <a:gd name="T49" fmla="*/ 121 h 803"/>
                <a:gd name="T50" fmla="*/ 27 w 232"/>
                <a:gd name="T51" fmla="*/ 63 h 803"/>
                <a:gd name="T52" fmla="*/ 49 w 232"/>
                <a:gd name="T53" fmla="*/ 0 h 803"/>
                <a:gd name="T54" fmla="*/ 49 w 232"/>
                <a:gd name="T55"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2" h="803">
                  <a:moveTo>
                    <a:pt x="49" y="0"/>
                  </a:moveTo>
                  <a:lnTo>
                    <a:pt x="49" y="0"/>
                  </a:lnTo>
                  <a:lnTo>
                    <a:pt x="49" y="41"/>
                  </a:lnTo>
                  <a:lnTo>
                    <a:pt x="62" y="134"/>
                  </a:lnTo>
                  <a:lnTo>
                    <a:pt x="71" y="197"/>
                  </a:lnTo>
                  <a:lnTo>
                    <a:pt x="85" y="268"/>
                  </a:lnTo>
                  <a:lnTo>
                    <a:pt x="102" y="335"/>
                  </a:lnTo>
                  <a:lnTo>
                    <a:pt x="129" y="406"/>
                  </a:lnTo>
                  <a:lnTo>
                    <a:pt x="129" y="406"/>
                  </a:lnTo>
                  <a:lnTo>
                    <a:pt x="151" y="473"/>
                  </a:lnTo>
                  <a:lnTo>
                    <a:pt x="174" y="540"/>
                  </a:lnTo>
                  <a:lnTo>
                    <a:pt x="205" y="651"/>
                  </a:lnTo>
                  <a:lnTo>
                    <a:pt x="223" y="745"/>
                  </a:lnTo>
                  <a:lnTo>
                    <a:pt x="232" y="803"/>
                  </a:lnTo>
                  <a:lnTo>
                    <a:pt x="4" y="794"/>
                  </a:lnTo>
                  <a:lnTo>
                    <a:pt x="4" y="794"/>
                  </a:lnTo>
                  <a:lnTo>
                    <a:pt x="9" y="660"/>
                  </a:lnTo>
                  <a:lnTo>
                    <a:pt x="13" y="544"/>
                  </a:lnTo>
                  <a:lnTo>
                    <a:pt x="9" y="437"/>
                  </a:lnTo>
                  <a:lnTo>
                    <a:pt x="9" y="437"/>
                  </a:lnTo>
                  <a:lnTo>
                    <a:pt x="4" y="339"/>
                  </a:lnTo>
                  <a:lnTo>
                    <a:pt x="0" y="290"/>
                  </a:lnTo>
                  <a:lnTo>
                    <a:pt x="0" y="237"/>
                  </a:lnTo>
                  <a:lnTo>
                    <a:pt x="4" y="179"/>
                  </a:lnTo>
                  <a:lnTo>
                    <a:pt x="13" y="121"/>
                  </a:lnTo>
                  <a:lnTo>
                    <a:pt x="27" y="63"/>
                  </a:lnTo>
                  <a:lnTo>
                    <a:pt x="49" y="0"/>
                  </a:lnTo>
                  <a:lnTo>
                    <a:pt x="49"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6"/>
            <p:cNvSpPr>
              <a:spLocks/>
            </p:cNvSpPr>
            <p:nvPr/>
          </p:nvSpPr>
          <p:spPr bwMode="auto">
            <a:xfrm>
              <a:off x="4700588" y="5356225"/>
              <a:ext cx="312738" cy="431800"/>
            </a:xfrm>
            <a:custGeom>
              <a:avLst/>
              <a:gdLst>
                <a:gd name="T0" fmla="*/ 49 w 197"/>
                <a:gd name="T1" fmla="*/ 5 h 272"/>
                <a:gd name="T2" fmla="*/ 49 w 197"/>
                <a:gd name="T3" fmla="*/ 5 h 272"/>
                <a:gd name="T4" fmla="*/ 23 w 197"/>
                <a:gd name="T5" fmla="*/ 80 h 272"/>
                <a:gd name="T6" fmla="*/ 9 w 197"/>
                <a:gd name="T7" fmla="*/ 147 h 272"/>
                <a:gd name="T8" fmla="*/ 5 w 197"/>
                <a:gd name="T9" fmla="*/ 183 h 272"/>
                <a:gd name="T10" fmla="*/ 0 w 197"/>
                <a:gd name="T11" fmla="*/ 214 h 272"/>
                <a:gd name="T12" fmla="*/ 0 w 197"/>
                <a:gd name="T13" fmla="*/ 214 h 272"/>
                <a:gd name="T14" fmla="*/ 18 w 197"/>
                <a:gd name="T15" fmla="*/ 210 h 272"/>
                <a:gd name="T16" fmla="*/ 67 w 197"/>
                <a:gd name="T17" fmla="*/ 201 h 272"/>
                <a:gd name="T18" fmla="*/ 67 w 197"/>
                <a:gd name="T19" fmla="*/ 201 h 272"/>
                <a:gd name="T20" fmla="*/ 81 w 197"/>
                <a:gd name="T21" fmla="*/ 205 h 272"/>
                <a:gd name="T22" fmla="*/ 98 w 197"/>
                <a:gd name="T23" fmla="*/ 210 h 272"/>
                <a:gd name="T24" fmla="*/ 143 w 197"/>
                <a:gd name="T25" fmla="*/ 236 h 272"/>
                <a:gd name="T26" fmla="*/ 197 w 197"/>
                <a:gd name="T27" fmla="*/ 272 h 272"/>
                <a:gd name="T28" fmla="*/ 197 w 197"/>
                <a:gd name="T29" fmla="*/ 272 h 272"/>
                <a:gd name="T30" fmla="*/ 188 w 197"/>
                <a:gd name="T31" fmla="*/ 245 h 272"/>
                <a:gd name="T32" fmla="*/ 174 w 197"/>
                <a:gd name="T33" fmla="*/ 219 h 272"/>
                <a:gd name="T34" fmla="*/ 152 w 197"/>
                <a:gd name="T35" fmla="*/ 187 h 272"/>
                <a:gd name="T36" fmla="*/ 152 w 197"/>
                <a:gd name="T37" fmla="*/ 187 h 272"/>
                <a:gd name="T38" fmla="*/ 130 w 197"/>
                <a:gd name="T39" fmla="*/ 152 h 272"/>
                <a:gd name="T40" fmla="*/ 112 w 197"/>
                <a:gd name="T41" fmla="*/ 125 h 272"/>
                <a:gd name="T42" fmla="*/ 103 w 197"/>
                <a:gd name="T43" fmla="*/ 98 h 272"/>
                <a:gd name="T44" fmla="*/ 98 w 197"/>
                <a:gd name="T45" fmla="*/ 71 h 272"/>
                <a:gd name="T46" fmla="*/ 98 w 197"/>
                <a:gd name="T47" fmla="*/ 71 h 272"/>
                <a:gd name="T48" fmla="*/ 90 w 197"/>
                <a:gd name="T49" fmla="*/ 45 h 272"/>
                <a:gd name="T50" fmla="*/ 76 w 197"/>
                <a:gd name="T51" fmla="*/ 18 h 272"/>
                <a:gd name="T52" fmla="*/ 58 w 197"/>
                <a:gd name="T53" fmla="*/ 5 h 272"/>
                <a:gd name="T54" fmla="*/ 54 w 197"/>
                <a:gd name="T55" fmla="*/ 0 h 272"/>
                <a:gd name="T56" fmla="*/ 49 w 197"/>
                <a:gd name="T57" fmla="*/ 5 h 272"/>
                <a:gd name="T58" fmla="*/ 49 w 197"/>
                <a:gd name="T59" fmla="*/ 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7" h="272">
                  <a:moveTo>
                    <a:pt x="49" y="5"/>
                  </a:moveTo>
                  <a:lnTo>
                    <a:pt x="49" y="5"/>
                  </a:lnTo>
                  <a:lnTo>
                    <a:pt x="23" y="80"/>
                  </a:lnTo>
                  <a:lnTo>
                    <a:pt x="9" y="147"/>
                  </a:lnTo>
                  <a:lnTo>
                    <a:pt x="5" y="183"/>
                  </a:lnTo>
                  <a:lnTo>
                    <a:pt x="0" y="214"/>
                  </a:lnTo>
                  <a:lnTo>
                    <a:pt x="0" y="214"/>
                  </a:lnTo>
                  <a:lnTo>
                    <a:pt x="18" y="210"/>
                  </a:lnTo>
                  <a:lnTo>
                    <a:pt x="67" y="201"/>
                  </a:lnTo>
                  <a:lnTo>
                    <a:pt x="67" y="201"/>
                  </a:lnTo>
                  <a:lnTo>
                    <a:pt x="81" y="205"/>
                  </a:lnTo>
                  <a:lnTo>
                    <a:pt x="98" y="210"/>
                  </a:lnTo>
                  <a:lnTo>
                    <a:pt x="143" y="236"/>
                  </a:lnTo>
                  <a:lnTo>
                    <a:pt x="197" y="272"/>
                  </a:lnTo>
                  <a:lnTo>
                    <a:pt x="197" y="272"/>
                  </a:lnTo>
                  <a:lnTo>
                    <a:pt x="188" y="245"/>
                  </a:lnTo>
                  <a:lnTo>
                    <a:pt x="174" y="219"/>
                  </a:lnTo>
                  <a:lnTo>
                    <a:pt x="152" y="187"/>
                  </a:lnTo>
                  <a:lnTo>
                    <a:pt x="152" y="187"/>
                  </a:lnTo>
                  <a:lnTo>
                    <a:pt x="130" y="152"/>
                  </a:lnTo>
                  <a:lnTo>
                    <a:pt x="112" y="125"/>
                  </a:lnTo>
                  <a:lnTo>
                    <a:pt x="103" y="98"/>
                  </a:lnTo>
                  <a:lnTo>
                    <a:pt x="98" y="71"/>
                  </a:lnTo>
                  <a:lnTo>
                    <a:pt x="98" y="71"/>
                  </a:lnTo>
                  <a:lnTo>
                    <a:pt x="90" y="45"/>
                  </a:lnTo>
                  <a:lnTo>
                    <a:pt x="76" y="18"/>
                  </a:lnTo>
                  <a:lnTo>
                    <a:pt x="58" y="5"/>
                  </a:lnTo>
                  <a:lnTo>
                    <a:pt x="54" y="0"/>
                  </a:lnTo>
                  <a:lnTo>
                    <a:pt x="49" y="5"/>
                  </a:lnTo>
                  <a:lnTo>
                    <a:pt x="49" y="5"/>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7"/>
            <p:cNvSpPr>
              <a:spLocks/>
            </p:cNvSpPr>
            <p:nvPr/>
          </p:nvSpPr>
          <p:spPr bwMode="auto">
            <a:xfrm>
              <a:off x="4573588" y="4394200"/>
              <a:ext cx="325438" cy="757238"/>
            </a:xfrm>
            <a:custGeom>
              <a:avLst/>
              <a:gdLst>
                <a:gd name="T0" fmla="*/ 201 w 205"/>
                <a:gd name="T1" fmla="*/ 0 h 477"/>
                <a:gd name="T2" fmla="*/ 201 w 205"/>
                <a:gd name="T3" fmla="*/ 0 h 477"/>
                <a:gd name="T4" fmla="*/ 183 w 205"/>
                <a:gd name="T5" fmla="*/ 4 h 477"/>
                <a:gd name="T6" fmla="*/ 138 w 205"/>
                <a:gd name="T7" fmla="*/ 18 h 477"/>
                <a:gd name="T8" fmla="*/ 107 w 205"/>
                <a:gd name="T9" fmla="*/ 27 h 477"/>
                <a:gd name="T10" fmla="*/ 80 w 205"/>
                <a:gd name="T11" fmla="*/ 44 h 477"/>
                <a:gd name="T12" fmla="*/ 54 w 205"/>
                <a:gd name="T13" fmla="*/ 71 h 477"/>
                <a:gd name="T14" fmla="*/ 31 w 205"/>
                <a:gd name="T15" fmla="*/ 98 h 477"/>
                <a:gd name="T16" fmla="*/ 31 w 205"/>
                <a:gd name="T17" fmla="*/ 98 h 477"/>
                <a:gd name="T18" fmla="*/ 14 w 205"/>
                <a:gd name="T19" fmla="*/ 134 h 477"/>
                <a:gd name="T20" fmla="*/ 5 w 205"/>
                <a:gd name="T21" fmla="*/ 174 h 477"/>
                <a:gd name="T22" fmla="*/ 0 w 205"/>
                <a:gd name="T23" fmla="*/ 209 h 477"/>
                <a:gd name="T24" fmla="*/ 5 w 205"/>
                <a:gd name="T25" fmla="*/ 245 h 477"/>
                <a:gd name="T26" fmla="*/ 9 w 205"/>
                <a:gd name="T27" fmla="*/ 281 h 477"/>
                <a:gd name="T28" fmla="*/ 18 w 205"/>
                <a:gd name="T29" fmla="*/ 312 h 477"/>
                <a:gd name="T30" fmla="*/ 36 w 205"/>
                <a:gd name="T31" fmla="*/ 374 h 477"/>
                <a:gd name="T32" fmla="*/ 36 w 205"/>
                <a:gd name="T33" fmla="*/ 374 h 477"/>
                <a:gd name="T34" fmla="*/ 63 w 205"/>
                <a:gd name="T35" fmla="*/ 450 h 477"/>
                <a:gd name="T36" fmla="*/ 76 w 205"/>
                <a:gd name="T37" fmla="*/ 477 h 477"/>
                <a:gd name="T38" fmla="*/ 76 w 205"/>
                <a:gd name="T39" fmla="*/ 477 h 477"/>
                <a:gd name="T40" fmla="*/ 98 w 205"/>
                <a:gd name="T41" fmla="*/ 334 h 477"/>
                <a:gd name="T42" fmla="*/ 116 w 205"/>
                <a:gd name="T43" fmla="*/ 223 h 477"/>
                <a:gd name="T44" fmla="*/ 125 w 205"/>
                <a:gd name="T45" fmla="*/ 183 h 477"/>
                <a:gd name="T46" fmla="*/ 138 w 205"/>
                <a:gd name="T47" fmla="*/ 156 h 477"/>
                <a:gd name="T48" fmla="*/ 138 w 205"/>
                <a:gd name="T49" fmla="*/ 156 h 477"/>
                <a:gd name="T50" fmla="*/ 165 w 205"/>
                <a:gd name="T51" fmla="*/ 120 h 477"/>
                <a:gd name="T52" fmla="*/ 192 w 205"/>
                <a:gd name="T53" fmla="*/ 76 h 477"/>
                <a:gd name="T54" fmla="*/ 201 w 205"/>
                <a:gd name="T55" fmla="*/ 53 h 477"/>
                <a:gd name="T56" fmla="*/ 205 w 205"/>
                <a:gd name="T57" fmla="*/ 31 h 477"/>
                <a:gd name="T58" fmla="*/ 205 w 205"/>
                <a:gd name="T59" fmla="*/ 13 h 477"/>
                <a:gd name="T60" fmla="*/ 201 w 205"/>
                <a:gd name="T61" fmla="*/ 0 h 477"/>
                <a:gd name="T62" fmla="*/ 201 w 205"/>
                <a:gd name="T63"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477">
                  <a:moveTo>
                    <a:pt x="201" y="0"/>
                  </a:moveTo>
                  <a:lnTo>
                    <a:pt x="201" y="0"/>
                  </a:lnTo>
                  <a:lnTo>
                    <a:pt x="183" y="4"/>
                  </a:lnTo>
                  <a:lnTo>
                    <a:pt x="138" y="18"/>
                  </a:lnTo>
                  <a:lnTo>
                    <a:pt x="107" y="27"/>
                  </a:lnTo>
                  <a:lnTo>
                    <a:pt x="80" y="44"/>
                  </a:lnTo>
                  <a:lnTo>
                    <a:pt x="54" y="71"/>
                  </a:lnTo>
                  <a:lnTo>
                    <a:pt x="31" y="98"/>
                  </a:lnTo>
                  <a:lnTo>
                    <a:pt x="31" y="98"/>
                  </a:lnTo>
                  <a:lnTo>
                    <a:pt x="14" y="134"/>
                  </a:lnTo>
                  <a:lnTo>
                    <a:pt x="5" y="174"/>
                  </a:lnTo>
                  <a:lnTo>
                    <a:pt x="0" y="209"/>
                  </a:lnTo>
                  <a:lnTo>
                    <a:pt x="5" y="245"/>
                  </a:lnTo>
                  <a:lnTo>
                    <a:pt x="9" y="281"/>
                  </a:lnTo>
                  <a:lnTo>
                    <a:pt x="18" y="312"/>
                  </a:lnTo>
                  <a:lnTo>
                    <a:pt x="36" y="374"/>
                  </a:lnTo>
                  <a:lnTo>
                    <a:pt x="36" y="374"/>
                  </a:lnTo>
                  <a:lnTo>
                    <a:pt x="63" y="450"/>
                  </a:lnTo>
                  <a:lnTo>
                    <a:pt x="76" y="477"/>
                  </a:lnTo>
                  <a:lnTo>
                    <a:pt x="76" y="477"/>
                  </a:lnTo>
                  <a:lnTo>
                    <a:pt x="98" y="334"/>
                  </a:lnTo>
                  <a:lnTo>
                    <a:pt x="116" y="223"/>
                  </a:lnTo>
                  <a:lnTo>
                    <a:pt x="125" y="183"/>
                  </a:lnTo>
                  <a:lnTo>
                    <a:pt x="138" y="156"/>
                  </a:lnTo>
                  <a:lnTo>
                    <a:pt x="138" y="156"/>
                  </a:lnTo>
                  <a:lnTo>
                    <a:pt x="165" y="120"/>
                  </a:lnTo>
                  <a:lnTo>
                    <a:pt x="192" y="76"/>
                  </a:lnTo>
                  <a:lnTo>
                    <a:pt x="201" y="53"/>
                  </a:lnTo>
                  <a:lnTo>
                    <a:pt x="205" y="31"/>
                  </a:lnTo>
                  <a:lnTo>
                    <a:pt x="205" y="13"/>
                  </a:lnTo>
                  <a:lnTo>
                    <a:pt x="201" y="0"/>
                  </a:lnTo>
                  <a:lnTo>
                    <a:pt x="201" y="0"/>
                  </a:lnTo>
                  <a:close/>
                </a:path>
              </a:pathLst>
            </a:custGeom>
            <a:solidFill>
              <a:srgbClr val="C98D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8"/>
            <p:cNvSpPr>
              <a:spLocks/>
            </p:cNvSpPr>
            <p:nvPr/>
          </p:nvSpPr>
          <p:spPr bwMode="auto">
            <a:xfrm>
              <a:off x="4602163" y="4684713"/>
              <a:ext cx="57150" cy="296863"/>
            </a:xfrm>
            <a:custGeom>
              <a:avLst/>
              <a:gdLst>
                <a:gd name="T0" fmla="*/ 27 w 36"/>
                <a:gd name="T1" fmla="*/ 0 h 187"/>
                <a:gd name="T2" fmla="*/ 27 w 36"/>
                <a:gd name="T3" fmla="*/ 0 h 187"/>
                <a:gd name="T4" fmla="*/ 13 w 36"/>
                <a:gd name="T5" fmla="*/ 26 h 187"/>
                <a:gd name="T6" fmla="*/ 4 w 36"/>
                <a:gd name="T7" fmla="*/ 58 h 187"/>
                <a:gd name="T8" fmla="*/ 0 w 36"/>
                <a:gd name="T9" fmla="*/ 89 h 187"/>
                <a:gd name="T10" fmla="*/ 0 w 36"/>
                <a:gd name="T11" fmla="*/ 89 h 187"/>
                <a:gd name="T12" fmla="*/ 4 w 36"/>
                <a:gd name="T13" fmla="*/ 124 h 187"/>
                <a:gd name="T14" fmla="*/ 18 w 36"/>
                <a:gd name="T15" fmla="*/ 156 h 187"/>
                <a:gd name="T16" fmla="*/ 31 w 36"/>
                <a:gd name="T17" fmla="*/ 187 h 187"/>
                <a:gd name="T18" fmla="*/ 31 w 36"/>
                <a:gd name="T19" fmla="*/ 187 h 187"/>
                <a:gd name="T20" fmla="*/ 36 w 36"/>
                <a:gd name="T21" fmla="*/ 98 h 187"/>
                <a:gd name="T22" fmla="*/ 36 w 36"/>
                <a:gd name="T23" fmla="*/ 31 h 187"/>
                <a:gd name="T24" fmla="*/ 31 w 36"/>
                <a:gd name="T25" fmla="*/ 9 h 187"/>
                <a:gd name="T26" fmla="*/ 27 w 36"/>
                <a:gd name="T27" fmla="*/ 0 h 187"/>
                <a:gd name="T28" fmla="*/ 27 w 36"/>
                <a:gd name="T2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7">
                  <a:moveTo>
                    <a:pt x="27" y="0"/>
                  </a:moveTo>
                  <a:lnTo>
                    <a:pt x="27" y="0"/>
                  </a:lnTo>
                  <a:lnTo>
                    <a:pt x="13" y="26"/>
                  </a:lnTo>
                  <a:lnTo>
                    <a:pt x="4" y="58"/>
                  </a:lnTo>
                  <a:lnTo>
                    <a:pt x="0" y="89"/>
                  </a:lnTo>
                  <a:lnTo>
                    <a:pt x="0" y="89"/>
                  </a:lnTo>
                  <a:lnTo>
                    <a:pt x="4" y="124"/>
                  </a:lnTo>
                  <a:lnTo>
                    <a:pt x="18" y="156"/>
                  </a:lnTo>
                  <a:lnTo>
                    <a:pt x="31" y="187"/>
                  </a:lnTo>
                  <a:lnTo>
                    <a:pt x="31" y="187"/>
                  </a:lnTo>
                  <a:lnTo>
                    <a:pt x="36" y="98"/>
                  </a:lnTo>
                  <a:lnTo>
                    <a:pt x="36" y="31"/>
                  </a:lnTo>
                  <a:lnTo>
                    <a:pt x="31" y="9"/>
                  </a:lnTo>
                  <a:lnTo>
                    <a:pt x="27" y="0"/>
                  </a:lnTo>
                  <a:lnTo>
                    <a:pt x="27" y="0"/>
                  </a:lnTo>
                  <a:close/>
                </a:path>
              </a:pathLst>
            </a:custGeom>
            <a:solidFill>
              <a:srgbClr val="B97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9"/>
            <p:cNvSpPr>
              <a:spLocks/>
            </p:cNvSpPr>
            <p:nvPr/>
          </p:nvSpPr>
          <p:spPr bwMode="auto">
            <a:xfrm>
              <a:off x="4835526" y="4959350"/>
              <a:ext cx="544513" cy="857250"/>
            </a:xfrm>
            <a:custGeom>
              <a:avLst/>
              <a:gdLst>
                <a:gd name="T0" fmla="*/ 5 w 343"/>
                <a:gd name="T1" fmla="*/ 299 h 540"/>
                <a:gd name="T2" fmla="*/ 5 w 343"/>
                <a:gd name="T3" fmla="*/ 299 h 540"/>
                <a:gd name="T4" fmla="*/ 13 w 343"/>
                <a:gd name="T5" fmla="*/ 339 h 540"/>
                <a:gd name="T6" fmla="*/ 31 w 343"/>
                <a:gd name="T7" fmla="*/ 375 h 540"/>
                <a:gd name="T8" fmla="*/ 54 w 343"/>
                <a:gd name="T9" fmla="*/ 415 h 540"/>
                <a:gd name="T10" fmla="*/ 54 w 343"/>
                <a:gd name="T11" fmla="*/ 415 h 540"/>
                <a:gd name="T12" fmla="*/ 80 w 343"/>
                <a:gd name="T13" fmla="*/ 455 h 540"/>
                <a:gd name="T14" fmla="*/ 103 w 343"/>
                <a:gd name="T15" fmla="*/ 500 h 540"/>
                <a:gd name="T16" fmla="*/ 120 w 343"/>
                <a:gd name="T17" fmla="*/ 540 h 540"/>
                <a:gd name="T18" fmla="*/ 120 w 343"/>
                <a:gd name="T19" fmla="*/ 540 h 540"/>
                <a:gd name="T20" fmla="*/ 174 w 343"/>
                <a:gd name="T21" fmla="*/ 500 h 540"/>
                <a:gd name="T22" fmla="*/ 223 w 343"/>
                <a:gd name="T23" fmla="*/ 460 h 540"/>
                <a:gd name="T24" fmla="*/ 268 w 343"/>
                <a:gd name="T25" fmla="*/ 419 h 540"/>
                <a:gd name="T26" fmla="*/ 268 w 343"/>
                <a:gd name="T27" fmla="*/ 419 h 540"/>
                <a:gd name="T28" fmla="*/ 285 w 343"/>
                <a:gd name="T29" fmla="*/ 393 h 540"/>
                <a:gd name="T30" fmla="*/ 303 w 343"/>
                <a:gd name="T31" fmla="*/ 366 h 540"/>
                <a:gd name="T32" fmla="*/ 325 w 343"/>
                <a:gd name="T33" fmla="*/ 304 h 540"/>
                <a:gd name="T34" fmla="*/ 343 w 343"/>
                <a:gd name="T35" fmla="*/ 246 h 540"/>
                <a:gd name="T36" fmla="*/ 343 w 343"/>
                <a:gd name="T37" fmla="*/ 223 h 540"/>
                <a:gd name="T38" fmla="*/ 343 w 343"/>
                <a:gd name="T39" fmla="*/ 206 h 540"/>
                <a:gd name="T40" fmla="*/ 343 w 343"/>
                <a:gd name="T41" fmla="*/ 206 h 540"/>
                <a:gd name="T42" fmla="*/ 334 w 343"/>
                <a:gd name="T43" fmla="*/ 179 h 540"/>
                <a:gd name="T44" fmla="*/ 317 w 343"/>
                <a:gd name="T45" fmla="*/ 143 h 540"/>
                <a:gd name="T46" fmla="*/ 299 w 343"/>
                <a:gd name="T47" fmla="*/ 103 h 540"/>
                <a:gd name="T48" fmla="*/ 294 w 343"/>
                <a:gd name="T49" fmla="*/ 81 h 540"/>
                <a:gd name="T50" fmla="*/ 290 w 343"/>
                <a:gd name="T51" fmla="*/ 63 h 540"/>
                <a:gd name="T52" fmla="*/ 290 w 343"/>
                <a:gd name="T53" fmla="*/ 63 h 540"/>
                <a:gd name="T54" fmla="*/ 285 w 343"/>
                <a:gd name="T55" fmla="*/ 45 h 540"/>
                <a:gd name="T56" fmla="*/ 276 w 343"/>
                <a:gd name="T57" fmla="*/ 27 h 540"/>
                <a:gd name="T58" fmla="*/ 259 w 343"/>
                <a:gd name="T59" fmla="*/ 18 h 540"/>
                <a:gd name="T60" fmla="*/ 241 w 343"/>
                <a:gd name="T61" fmla="*/ 9 h 540"/>
                <a:gd name="T62" fmla="*/ 223 w 343"/>
                <a:gd name="T63" fmla="*/ 0 h 540"/>
                <a:gd name="T64" fmla="*/ 205 w 343"/>
                <a:gd name="T65" fmla="*/ 0 h 540"/>
                <a:gd name="T66" fmla="*/ 187 w 343"/>
                <a:gd name="T67" fmla="*/ 0 h 540"/>
                <a:gd name="T68" fmla="*/ 178 w 343"/>
                <a:gd name="T69" fmla="*/ 5 h 540"/>
                <a:gd name="T70" fmla="*/ 178 w 343"/>
                <a:gd name="T71" fmla="*/ 5 h 540"/>
                <a:gd name="T72" fmla="*/ 161 w 343"/>
                <a:gd name="T73" fmla="*/ 18 h 540"/>
                <a:gd name="T74" fmla="*/ 138 w 343"/>
                <a:gd name="T75" fmla="*/ 45 h 540"/>
                <a:gd name="T76" fmla="*/ 107 w 343"/>
                <a:gd name="T77" fmla="*/ 85 h 540"/>
                <a:gd name="T78" fmla="*/ 71 w 343"/>
                <a:gd name="T79" fmla="*/ 130 h 540"/>
                <a:gd name="T80" fmla="*/ 40 w 343"/>
                <a:gd name="T81" fmla="*/ 179 h 540"/>
                <a:gd name="T82" fmla="*/ 18 w 343"/>
                <a:gd name="T83" fmla="*/ 228 h 540"/>
                <a:gd name="T84" fmla="*/ 9 w 343"/>
                <a:gd name="T85" fmla="*/ 246 h 540"/>
                <a:gd name="T86" fmla="*/ 5 w 343"/>
                <a:gd name="T87" fmla="*/ 268 h 540"/>
                <a:gd name="T88" fmla="*/ 0 w 343"/>
                <a:gd name="T89" fmla="*/ 286 h 540"/>
                <a:gd name="T90" fmla="*/ 5 w 343"/>
                <a:gd name="T91" fmla="*/ 299 h 540"/>
                <a:gd name="T92" fmla="*/ 5 w 343"/>
                <a:gd name="T93" fmla="*/ 29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3" h="540">
                  <a:moveTo>
                    <a:pt x="5" y="299"/>
                  </a:moveTo>
                  <a:lnTo>
                    <a:pt x="5" y="299"/>
                  </a:lnTo>
                  <a:lnTo>
                    <a:pt x="13" y="339"/>
                  </a:lnTo>
                  <a:lnTo>
                    <a:pt x="31" y="375"/>
                  </a:lnTo>
                  <a:lnTo>
                    <a:pt x="54" y="415"/>
                  </a:lnTo>
                  <a:lnTo>
                    <a:pt x="54" y="415"/>
                  </a:lnTo>
                  <a:lnTo>
                    <a:pt x="80" y="455"/>
                  </a:lnTo>
                  <a:lnTo>
                    <a:pt x="103" y="500"/>
                  </a:lnTo>
                  <a:lnTo>
                    <a:pt x="120" y="540"/>
                  </a:lnTo>
                  <a:lnTo>
                    <a:pt x="120" y="540"/>
                  </a:lnTo>
                  <a:lnTo>
                    <a:pt x="174" y="500"/>
                  </a:lnTo>
                  <a:lnTo>
                    <a:pt x="223" y="460"/>
                  </a:lnTo>
                  <a:lnTo>
                    <a:pt x="268" y="419"/>
                  </a:lnTo>
                  <a:lnTo>
                    <a:pt x="268" y="419"/>
                  </a:lnTo>
                  <a:lnTo>
                    <a:pt x="285" y="393"/>
                  </a:lnTo>
                  <a:lnTo>
                    <a:pt x="303" y="366"/>
                  </a:lnTo>
                  <a:lnTo>
                    <a:pt x="325" y="304"/>
                  </a:lnTo>
                  <a:lnTo>
                    <a:pt x="343" y="246"/>
                  </a:lnTo>
                  <a:lnTo>
                    <a:pt x="343" y="223"/>
                  </a:lnTo>
                  <a:lnTo>
                    <a:pt x="343" y="206"/>
                  </a:lnTo>
                  <a:lnTo>
                    <a:pt x="343" y="206"/>
                  </a:lnTo>
                  <a:lnTo>
                    <a:pt x="334" y="179"/>
                  </a:lnTo>
                  <a:lnTo>
                    <a:pt x="317" y="143"/>
                  </a:lnTo>
                  <a:lnTo>
                    <a:pt x="299" y="103"/>
                  </a:lnTo>
                  <a:lnTo>
                    <a:pt x="294" y="81"/>
                  </a:lnTo>
                  <a:lnTo>
                    <a:pt x="290" y="63"/>
                  </a:lnTo>
                  <a:lnTo>
                    <a:pt x="290" y="63"/>
                  </a:lnTo>
                  <a:lnTo>
                    <a:pt x="285" y="45"/>
                  </a:lnTo>
                  <a:lnTo>
                    <a:pt x="276" y="27"/>
                  </a:lnTo>
                  <a:lnTo>
                    <a:pt x="259" y="18"/>
                  </a:lnTo>
                  <a:lnTo>
                    <a:pt x="241" y="9"/>
                  </a:lnTo>
                  <a:lnTo>
                    <a:pt x="223" y="0"/>
                  </a:lnTo>
                  <a:lnTo>
                    <a:pt x="205" y="0"/>
                  </a:lnTo>
                  <a:lnTo>
                    <a:pt x="187" y="0"/>
                  </a:lnTo>
                  <a:lnTo>
                    <a:pt x="178" y="5"/>
                  </a:lnTo>
                  <a:lnTo>
                    <a:pt x="178" y="5"/>
                  </a:lnTo>
                  <a:lnTo>
                    <a:pt x="161" y="18"/>
                  </a:lnTo>
                  <a:lnTo>
                    <a:pt x="138" y="45"/>
                  </a:lnTo>
                  <a:lnTo>
                    <a:pt x="107" y="85"/>
                  </a:lnTo>
                  <a:lnTo>
                    <a:pt x="71" y="130"/>
                  </a:lnTo>
                  <a:lnTo>
                    <a:pt x="40" y="179"/>
                  </a:lnTo>
                  <a:lnTo>
                    <a:pt x="18" y="228"/>
                  </a:lnTo>
                  <a:lnTo>
                    <a:pt x="9" y="246"/>
                  </a:lnTo>
                  <a:lnTo>
                    <a:pt x="5" y="268"/>
                  </a:lnTo>
                  <a:lnTo>
                    <a:pt x="0" y="286"/>
                  </a:lnTo>
                  <a:lnTo>
                    <a:pt x="5" y="299"/>
                  </a:lnTo>
                  <a:lnTo>
                    <a:pt x="5" y="299"/>
                  </a:lnTo>
                  <a:close/>
                </a:path>
              </a:pathLst>
            </a:custGeom>
            <a:solidFill>
              <a:srgbClr val="E5AE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0"/>
            <p:cNvSpPr>
              <a:spLocks/>
            </p:cNvSpPr>
            <p:nvPr/>
          </p:nvSpPr>
          <p:spPr bwMode="auto">
            <a:xfrm>
              <a:off x="5273676" y="4860925"/>
              <a:ext cx="106363" cy="276225"/>
            </a:xfrm>
            <a:custGeom>
              <a:avLst/>
              <a:gdLst>
                <a:gd name="T0" fmla="*/ 0 w 67"/>
                <a:gd name="T1" fmla="*/ 116 h 174"/>
                <a:gd name="T2" fmla="*/ 0 w 67"/>
                <a:gd name="T3" fmla="*/ 116 h 174"/>
                <a:gd name="T4" fmla="*/ 9 w 67"/>
                <a:gd name="T5" fmla="*/ 76 h 174"/>
                <a:gd name="T6" fmla="*/ 18 w 67"/>
                <a:gd name="T7" fmla="*/ 40 h 174"/>
                <a:gd name="T8" fmla="*/ 27 w 67"/>
                <a:gd name="T9" fmla="*/ 22 h 174"/>
                <a:gd name="T10" fmla="*/ 36 w 67"/>
                <a:gd name="T11" fmla="*/ 9 h 174"/>
                <a:gd name="T12" fmla="*/ 36 w 67"/>
                <a:gd name="T13" fmla="*/ 9 h 174"/>
                <a:gd name="T14" fmla="*/ 45 w 67"/>
                <a:gd name="T15" fmla="*/ 0 h 174"/>
                <a:gd name="T16" fmla="*/ 54 w 67"/>
                <a:gd name="T17" fmla="*/ 0 h 174"/>
                <a:gd name="T18" fmla="*/ 63 w 67"/>
                <a:gd name="T19" fmla="*/ 0 h 174"/>
                <a:gd name="T20" fmla="*/ 67 w 67"/>
                <a:gd name="T21" fmla="*/ 9 h 174"/>
                <a:gd name="T22" fmla="*/ 67 w 67"/>
                <a:gd name="T23" fmla="*/ 18 h 174"/>
                <a:gd name="T24" fmla="*/ 67 w 67"/>
                <a:gd name="T25" fmla="*/ 31 h 174"/>
                <a:gd name="T26" fmla="*/ 63 w 67"/>
                <a:gd name="T27" fmla="*/ 67 h 174"/>
                <a:gd name="T28" fmla="*/ 63 w 67"/>
                <a:gd name="T29" fmla="*/ 67 h 174"/>
                <a:gd name="T30" fmla="*/ 45 w 67"/>
                <a:gd name="T31" fmla="*/ 116 h 174"/>
                <a:gd name="T32" fmla="*/ 41 w 67"/>
                <a:gd name="T33" fmla="*/ 129 h 174"/>
                <a:gd name="T34" fmla="*/ 41 w 67"/>
                <a:gd name="T35" fmla="*/ 143 h 174"/>
                <a:gd name="T36" fmla="*/ 41 w 67"/>
                <a:gd name="T37" fmla="*/ 143 h 174"/>
                <a:gd name="T38" fmla="*/ 32 w 67"/>
                <a:gd name="T39" fmla="*/ 161 h 174"/>
                <a:gd name="T40" fmla="*/ 27 w 67"/>
                <a:gd name="T41" fmla="*/ 169 h 174"/>
                <a:gd name="T42" fmla="*/ 18 w 67"/>
                <a:gd name="T43" fmla="*/ 174 h 174"/>
                <a:gd name="T44" fmla="*/ 14 w 67"/>
                <a:gd name="T45" fmla="*/ 169 h 174"/>
                <a:gd name="T46" fmla="*/ 9 w 67"/>
                <a:gd name="T47" fmla="*/ 165 h 174"/>
                <a:gd name="T48" fmla="*/ 5 w 67"/>
                <a:gd name="T49" fmla="*/ 147 h 174"/>
                <a:gd name="T50" fmla="*/ 0 w 67"/>
                <a:gd name="T51" fmla="*/ 116 h 174"/>
                <a:gd name="T52" fmla="*/ 0 w 67"/>
                <a:gd name="T53" fmla="*/ 11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174">
                  <a:moveTo>
                    <a:pt x="0" y="116"/>
                  </a:moveTo>
                  <a:lnTo>
                    <a:pt x="0" y="116"/>
                  </a:lnTo>
                  <a:lnTo>
                    <a:pt x="9" y="76"/>
                  </a:lnTo>
                  <a:lnTo>
                    <a:pt x="18" y="40"/>
                  </a:lnTo>
                  <a:lnTo>
                    <a:pt x="27" y="22"/>
                  </a:lnTo>
                  <a:lnTo>
                    <a:pt x="36" y="9"/>
                  </a:lnTo>
                  <a:lnTo>
                    <a:pt x="36" y="9"/>
                  </a:lnTo>
                  <a:lnTo>
                    <a:pt x="45" y="0"/>
                  </a:lnTo>
                  <a:lnTo>
                    <a:pt x="54" y="0"/>
                  </a:lnTo>
                  <a:lnTo>
                    <a:pt x="63" y="0"/>
                  </a:lnTo>
                  <a:lnTo>
                    <a:pt x="67" y="9"/>
                  </a:lnTo>
                  <a:lnTo>
                    <a:pt x="67" y="18"/>
                  </a:lnTo>
                  <a:lnTo>
                    <a:pt x="67" y="31"/>
                  </a:lnTo>
                  <a:lnTo>
                    <a:pt x="63" y="67"/>
                  </a:lnTo>
                  <a:lnTo>
                    <a:pt x="63" y="67"/>
                  </a:lnTo>
                  <a:lnTo>
                    <a:pt x="45" y="116"/>
                  </a:lnTo>
                  <a:lnTo>
                    <a:pt x="41" y="129"/>
                  </a:lnTo>
                  <a:lnTo>
                    <a:pt x="41" y="143"/>
                  </a:lnTo>
                  <a:lnTo>
                    <a:pt x="41" y="143"/>
                  </a:lnTo>
                  <a:lnTo>
                    <a:pt x="32" y="161"/>
                  </a:lnTo>
                  <a:lnTo>
                    <a:pt x="27" y="169"/>
                  </a:lnTo>
                  <a:lnTo>
                    <a:pt x="18" y="174"/>
                  </a:lnTo>
                  <a:lnTo>
                    <a:pt x="14" y="169"/>
                  </a:lnTo>
                  <a:lnTo>
                    <a:pt x="9" y="165"/>
                  </a:lnTo>
                  <a:lnTo>
                    <a:pt x="5" y="147"/>
                  </a:lnTo>
                  <a:lnTo>
                    <a:pt x="0" y="116"/>
                  </a:lnTo>
                  <a:lnTo>
                    <a:pt x="0" y="116"/>
                  </a:lnTo>
                  <a:close/>
                </a:path>
              </a:pathLst>
            </a:custGeom>
            <a:solidFill>
              <a:srgbClr val="E5AE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1"/>
            <p:cNvSpPr>
              <a:spLocks/>
            </p:cNvSpPr>
            <p:nvPr/>
          </p:nvSpPr>
          <p:spPr bwMode="auto">
            <a:xfrm>
              <a:off x="4829176" y="5122863"/>
              <a:ext cx="431800" cy="501650"/>
            </a:xfrm>
            <a:custGeom>
              <a:avLst/>
              <a:gdLst>
                <a:gd name="T0" fmla="*/ 4 w 272"/>
                <a:gd name="T1" fmla="*/ 210 h 316"/>
                <a:gd name="T2" fmla="*/ 4 w 272"/>
                <a:gd name="T3" fmla="*/ 210 h 316"/>
                <a:gd name="T4" fmla="*/ 9 w 272"/>
                <a:gd name="T5" fmla="*/ 227 h 316"/>
                <a:gd name="T6" fmla="*/ 31 w 272"/>
                <a:gd name="T7" fmla="*/ 259 h 316"/>
                <a:gd name="T8" fmla="*/ 44 w 272"/>
                <a:gd name="T9" fmla="*/ 276 h 316"/>
                <a:gd name="T10" fmla="*/ 62 w 272"/>
                <a:gd name="T11" fmla="*/ 294 h 316"/>
                <a:gd name="T12" fmla="*/ 84 w 272"/>
                <a:gd name="T13" fmla="*/ 308 h 316"/>
                <a:gd name="T14" fmla="*/ 107 w 272"/>
                <a:gd name="T15" fmla="*/ 316 h 316"/>
                <a:gd name="T16" fmla="*/ 107 w 272"/>
                <a:gd name="T17" fmla="*/ 316 h 316"/>
                <a:gd name="T18" fmla="*/ 116 w 272"/>
                <a:gd name="T19" fmla="*/ 316 h 316"/>
                <a:gd name="T20" fmla="*/ 129 w 272"/>
                <a:gd name="T21" fmla="*/ 316 h 316"/>
                <a:gd name="T22" fmla="*/ 160 w 272"/>
                <a:gd name="T23" fmla="*/ 299 h 316"/>
                <a:gd name="T24" fmla="*/ 187 w 272"/>
                <a:gd name="T25" fmla="*/ 272 h 316"/>
                <a:gd name="T26" fmla="*/ 214 w 272"/>
                <a:gd name="T27" fmla="*/ 236 h 316"/>
                <a:gd name="T28" fmla="*/ 236 w 272"/>
                <a:gd name="T29" fmla="*/ 196 h 316"/>
                <a:gd name="T30" fmla="*/ 258 w 272"/>
                <a:gd name="T31" fmla="*/ 147 h 316"/>
                <a:gd name="T32" fmla="*/ 267 w 272"/>
                <a:gd name="T33" fmla="*/ 98 h 316"/>
                <a:gd name="T34" fmla="*/ 272 w 272"/>
                <a:gd name="T35" fmla="*/ 49 h 316"/>
                <a:gd name="T36" fmla="*/ 272 w 272"/>
                <a:gd name="T37" fmla="*/ 49 h 316"/>
                <a:gd name="T38" fmla="*/ 267 w 272"/>
                <a:gd name="T39" fmla="*/ 27 h 316"/>
                <a:gd name="T40" fmla="*/ 258 w 272"/>
                <a:gd name="T41" fmla="*/ 13 h 316"/>
                <a:gd name="T42" fmla="*/ 245 w 272"/>
                <a:gd name="T43" fmla="*/ 4 h 316"/>
                <a:gd name="T44" fmla="*/ 227 w 272"/>
                <a:gd name="T45" fmla="*/ 0 h 316"/>
                <a:gd name="T46" fmla="*/ 205 w 272"/>
                <a:gd name="T47" fmla="*/ 0 h 316"/>
                <a:gd name="T48" fmla="*/ 178 w 272"/>
                <a:gd name="T49" fmla="*/ 9 h 316"/>
                <a:gd name="T50" fmla="*/ 151 w 272"/>
                <a:gd name="T51" fmla="*/ 18 h 316"/>
                <a:gd name="T52" fmla="*/ 129 w 272"/>
                <a:gd name="T53" fmla="*/ 31 h 316"/>
                <a:gd name="T54" fmla="*/ 102 w 272"/>
                <a:gd name="T55" fmla="*/ 49 h 316"/>
                <a:gd name="T56" fmla="*/ 75 w 272"/>
                <a:gd name="T57" fmla="*/ 67 h 316"/>
                <a:gd name="T58" fmla="*/ 53 w 272"/>
                <a:gd name="T59" fmla="*/ 89 h 316"/>
                <a:gd name="T60" fmla="*/ 35 w 272"/>
                <a:gd name="T61" fmla="*/ 111 h 316"/>
                <a:gd name="T62" fmla="*/ 17 w 272"/>
                <a:gd name="T63" fmla="*/ 138 h 316"/>
                <a:gd name="T64" fmla="*/ 9 w 272"/>
                <a:gd name="T65" fmla="*/ 160 h 316"/>
                <a:gd name="T66" fmla="*/ 0 w 272"/>
                <a:gd name="T67" fmla="*/ 187 h 316"/>
                <a:gd name="T68" fmla="*/ 4 w 272"/>
                <a:gd name="T69" fmla="*/ 210 h 316"/>
                <a:gd name="T70" fmla="*/ 4 w 272"/>
                <a:gd name="T71" fmla="*/ 2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316">
                  <a:moveTo>
                    <a:pt x="4" y="210"/>
                  </a:moveTo>
                  <a:lnTo>
                    <a:pt x="4" y="210"/>
                  </a:lnTo>
                  <a:lnTo>
                    <a:pt x="9" y="227"/>
                  </a:lnTo>
                  <a:lnTo>
                    <a:pt x="31" y="259"/>
                  </a:lnTo>
                  <a:lnTo>
                    <a:pt x="44" y="276"/>
                  </a:lnTo>
                  <a:lnTo>
                    <a:pt x="62" y="294"/>
                  </a:lnTo>
                  <a:lnTo>
                    <a:pt x="84" y="308"/>
                  </a:lnTo>
                  <a:lnTo>
                    <a:pt x="107" y="316"/>
                  </a:lnTo>
                  <a:lnTo>
                    <a:pt x="107" y="316"/>
                  </a:lnTo>
                  <a:lnTo>
                    <a:pt x="116" y="316"/>
                  </a:lnTo>
                  <a:lnTo>
                    <a:pt x="129" y="316"/>
                  </a:lnTo>
                  <a:lnTo>
                    <a:pt x="160" y="299"/>
                  </a:lnTo>
                  <a:lnTo>
                    <a:pt x="187" y="272"/>
                  </a:lnTo>
                  <a:lnTo>
                    <a:pt x="214" y="236"/>
                  </a:lnTo>
                  <a:lnTo>
                    <a:pt x="236" y="196"/>
                  </a:lnTo>
                  <a:lnTo>
                    <a:pt x="258" y="147"/>
                  </a:lnTo>
                  <a:lnTo>
                    <a:pt x="267" y="98"/>
                  </a:lnTo>
                  <a:lnTo>
                    <a:pt x="272" y="49"/>
                  </a:lnTo>
                  <a:lnTo>
                    <a:pt x="272" y="49"/>
                  </a:lnTo>
                  <a:lnTo>
                    <a:pt x="267" y="27"/>
                  </a:lnTo>
                  <a:lnTo>
                    <a:pt x="258" y="13"/>
                  </a:lnTo>
                  <a:lnTo>
                    <a:pt x="245" y="4"/>
                  </a:lnTo>
                  <a:lnTo>
                    <a:pt x="227" y="0"/>
                  </a:lnTo>
                  <a:lnTo>
                    <a:pt x="205" y="0"/>
                  </a:lnTo>
                  <a:lnTo>
                    <a:pt x="178" y="9"/>
                  </a:lnTo>
                  <a:lnTo>
                    <a:pt x="151" y="18"/>
                  </a:lnTo>
                  <a:lnTo>
                    <a:pt x="129" y="31"/>
                  </a:lnTo>
                  <a:lnTo>
                    <a:pt x="102" y="49"/>
                  </a:lnTo>
                  <a:lnTo>
                    <a:pt x="75" y="67"/>
                  </a:lnTo>
                  <a:lnTo>
                    <a:pt x="53" y="89"/>
                  </a:lnTo>
                  <a:lnTo>
                    <a:pt x="35" y="111"/>
                  </a:lnTo>
                  <a:lnTo>
                    <a:pt x="17" y="138"/>
                  </a:lnTo>
                  <a:lnTo>
                    <a:pt x="9" y="160"/>
                  </a:lnTo>
                  <a:lnTo>
                    <a:pt x="0" y="187"/>
                  </a:lnTo>
                  <a:lnTo>
                    <a:pt x="4" y="210"/>
                  </a:lnTo>
                  <a:lnTo>
                    <a:pt x="4" y="210"/>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2"/>
            <p:cNvSpPr>
              <a:spLocks/>
            </p:cNvSpPr>
            <p:nvPr/>
          </p:nvSpPr>
          <p:spPr bwMode="auto">
            <a:xfrm>
              <a:off x="4630738" y="4556125"/>
              <a:ext cx="657225" cy="984250"/>
            </a:xfrm>
            <a:custGeom>
              <a:avLst/>
              <a:gdLst>
                <a:gd name="T0" fmla="*/ 13 w 414"/>
                <a:gd name="T1" fmla="*/ 90 h 620"/>
                <a:gd name="T2" fmla="*/ 13 w 414"/>
                <a:gd name="T3" fmla="*/ 90 h 620"/>
                <a:gd name="T4" fmla="*/ 4 w 414"/>
                <a:gd name="T5" fmla="*/ 156 h 620"/>
                <a:gd name="T6" fmla="*/ 0 w 414"/>
                <a:gd name="T7" fmla="*/ 223 h 620"/>
                <a:gd name="T8" fmla="*/ 4 w 414"/>
                <a:gd name="T9" fmla="*/ 254 h 620"/>
                <a:gd name="T10" fmla="*/ 9 w 414"/>
                <a:gd name="T11" fmla="*/ 286 h 620"/>
                <a:gd name="T12" fmla="*/ 9 w 414"/>
                <a:gd name="T13" fmla="*/ 286 h 620"/>
                <a:gd name="T14" fmla="*/ 13 w 414"/>
                <a:gd name="T15" fmla="*/ 348 h 620"/>
                <a:gd name="T16" fmla="*/ 27 w 414"/>
                <a:gd name="T17" fmla="*/ 406 h 620"/>
                <a:gd name="T18" fmla="*/ 36 w 414"/>
                <a:gd name="T19" fmla="*/ 437 h 620"/>
                <a:gd name="T20" fmla="*/ 49 w 414"/>
                <a:gd name="T21" fmla="*/ 468 h 620"/>
                <a:gd name="T22" fmla="*/ 49 w 414"/>
                <a:gd name="T23" fmla="*/ 468 h 620"/>
                <a:gd name="T24" fmla="*/ 89 w 414"/>
                <a:gd name="T25" fmla="*/ 562 h 620"/>
                <a:gd name="T26" fmla="*/ 107 w 414"/>
                <a:gd name="T27" fmla="*/ 602 h 620"/>
                <a:gd name="T28" fmla="*/ 107 w 414"/>
                <a:gd name="T29" fmla="*/ 602 h 620"/>
                <a:gd name="T30" fmla="*/ 116 w 414"/>
                <a:gd name="T31" fmla="*/ 607 h 620"/>
                <a:gd name="T32" fmla="*/ 142 w 414"/>
                <a:gd name="T33" fmla="*/ 616 h 620"/>
                <a:gd name="T34" fmla="*/ 165 w 414"/>
                <a:gd name="T35" fmla="*/ 620 h 620"/>
                <a:gd name="T36" fmla="*/ 192 w 414"/>
                <a:gd name="T37" fmla="*/ 620 h 620"/>
                <a:gd name="T38" fmla="*/ 227 w 414"/>
                <a:gd name="T39" fmla="*/ 620 h 620"/>
                <a:gd name="T40" fmla="*/ 267 w 414"/>
                <a:gd name="T41" fmla="*/ 611 h 620"/>
                <a:gd name="T42" fmla="*/ 267 w 414"/>
                <a:gd name="T43" fmla="*/ 611 h 620"/>
                <a:gd name="T44" fmla="*/ 312 w 414"/>
                <a:gd name="T45" fmla="*/ 571 h 620"/>
                <a:gd name="T46" fmla="*/ 352 w 414"/>
                <a:gd name="T47" fmla="*/ 535 h 620"/>
                <a:gd name="T48" fmla="*/ 370 w 414"/>
                <a:gd name="T49" fmla="*/ 513 h 620"/>
                <a:gd name="T50" fmla="*/ 379 w 414"/>
                <a:gd name="T51" fmla="*/ 491 h 620"/>
                <a:gd name="T52" fmla="*/ 379 w 414"/>
                <a:gd name="T53" fmla="*/ 491 h 620"/>
                <a:gd name="T54" fmla="*/ 397 w 414"/>
                <a:gd name="T55" fmla="*/ 451 h 620"/>
                <a:gd name="T56" fmla="*/ 405 w 414"/>
                <a:gd name="T57" fmla="*/ 406 h 620"/>
                <a:gd name="T58" fmla="*/ 414 w 414"/>
                <a:gd name="T59" fmla="*/ 370 h 620"/>
                <a:gd name="T60" fmla="*/ 414 w 414"/>
                <a:gd name="T61" fmla="*/ 339 h 620"/>
                <a:gd name="T62" fmla="*/ 414 w 414"/>
                <a:gd name="T63" fmla="*/ 339 h 620"/>
                <a:gd name="T64" fmla="*/ 414 w 414"/>
                <a:gd name="T65" fmla="*/ 246 h 620"/>
                <a:gd name="T66" fmla="*/ 410 w 414"/>
                <a:gd name="T67" fmla="*/ 192 h 620"/>
                <a:gd name="T68" fmla="*/ 405 w 414"/>
                <a:gd name="T69" fmla="*/ 156 h 620"/>
                <a:gd name="T70" fmla="*/ 405 w 414"/>
                <a:gd name="T71" fmla="*/ 156 h 620"/>
                <a:gd name="T72" fmla="*/ 401 w 414"/>
                <a:gd name="T73" fmla="*/ 134 h 620"/>
                <a:gd name="T74" fmla="*/ 388 w 414"/>
                <a:gd name="T75" fmla="*/ 107 h 620"/>
                <a:gd name="T76" fmla="*/ 370 w 414"/>
                <a:gd name="T77" fmla="*/ 81 h 620"/>
                <a:gd name="T78" fmla="*/ 343 w 414"/>
                <a:gd name="T79" fmla="*/ 54 h 620"/>
                <a:gd name="T80" fmla="*/ 343 w 414"/>
                <a:gd name="T81" fmla="*/ 54 h 620"/>
                <a:gd name="T82" fmla="*/ 316 w 414"/>
                <a:gd name="T83" fmla="*/ 32 h 620"/>
                <a:gd name="T84" fmla="*/ 290 w 414"/>
                <a:gd name="T85" fmla="*/ 23 h 620"/>
                <a:gd name="T86" fmla="*/ 263 w 414"/>
                <a:gd name="T87" fmla="*/ 14 h 620"/>
                <a:gd name="T88" fmla="*/ 232 w 414"/>
                <a:gd name="T89" fmla="*/ 9 h 620"/>
                <a:gd name="T90" fmla="*/ 232 w 414"/>
                <a:gd name="T91" fmla="*/ 9 h 620"/>
                <a:gd name="T92" fmla="*/ 178 w 414"/>
                <a:gd name="T93" fmla="*/ 0 h 620"/>
                <a:gd name="T94" fmla="*/ 156 w 414"/>
                <a:gd name="T95" fmla="*/ 0 h 620"/>
                <a:gd name="T96" fmla="*/ 142 w 414"/>
                <a:gd name="T97" fmla="*/ 0 h 620"/>
                <a:gd name="T98" fmla="*/ 142 w 414"/>
                <a:gd name="T99" fmla="*/ 0 h 620"/>
                <a:gd name="T100" fmla="*/ 71 w 414"/>
                <a:gd name="T101" fmla="*/ 36 h 620"/>
                <a:gd name="T102" fmla="*/ 49 w 414"/>
                <a:gd name="T103" fmla="*/ 45 h 620"/>
                <a:gd name="T104" fmla="*/ 31 w 414"/>
                <a:gd name="T105" fmla="*/ 63 h 620"/>
                <a:gd name="T106" fmla="*/ 18 w 414"/>
                <a:gd name="T107" fmla="*/ 76 h 620"/>
                <a:gd name="T108" fmla="*/ 13 w 414"/>
                <a:gd name="T109" fmla="*/ 90 h 620"/>
                <a:gd name="T110" fmla="*/ 13 w 414"/>
                <a:gd name="T111" fmla="*/ 9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4" h="620">
                  <a:moveTo>
                    <a:pt x="13" y="90"/>
                  </a:moveTo>
                  <a:lnTo>
                    <a:pt x="13" y="90"/>
                  </a:lnTo>
                  <a:lnTo>
                    <a:pt x="4" y="156"/>
                  </a:lnTo>
                  <a:lnTo>
                    <a:pt x="0" y="223"/>
                  </a:lnTo>
                  <a:lnTo>
                    <a:pt x="4" y="254"/>
                  </a:lnTo>
                  <a:lnTo>
                    <a:pt x="9" y="286"/>
                  </a:lnTo>
                  <a:lnTo>
                    <a:pt x="9" y="286"/>
                  </a:lnTo>
                  <a:lnTo>
                    <a:pt x="13" y="348"/>
                  </a:lnTo>
                  <a:lnTo>
                    <a:pt x="27" y="406"/>
                  </a:lnTo>
                  <a:lnTo>
                    <a:pt x="36" y="437"/>
                  </a:lnTo>
                  <a:lnTo>
                    <a:pt x="49" y="468"/>
                  </a:lnTo>
                  <a:lnTo>
                    <a:pt x="49" y="468"/>
                  </a:lnTo>
                  <a:lnTo>
                    <a:pt x="89" y="562"/>
                  </a:lnTo>
                  <a:lnTo>
                    <a:pt x="107" y="602"/>
                  </a:lnTo>
                  <a:lnTo>
                    <a:pt x="107" y="602"/>
                  </a:lnTo>
                  <a:lnTo>
                    <a:pt x="116" y="607"/>
                  </a:lnTo>
                  <a:lnTo>
                    <a:pt x="142" y="616"/>
                  </a:lnTo>
                  <a:lnTo>
                    <a:pt x="165" y="620"/>
                  </a:lnTo>
                  <a:lnTo>
                    <a:pt x="192" y="620"/>
                  </a:lnTo>
                  <a:lnTo>
                    <a:pt x="227" y="620"/>
                  </a:lnTo>
                  <a:lnTo>
                    <a:pt x="267" y="611"/>
                  </a:lnTo>
                  <a:lnTo>
                    <a:pt x="267" y="611"/>
                  </a:lnTo>
                  <a:lnTo>
                    <a:pt x="312" y="571"/>
                  </a:lnTo>
                  <a:lnTo>
                    <a:pt x="352" y="535"/>
                  </a:lnTo>
                  <a:lnTo>
                    <a:pt x="370" y="513"/>
                  </a:lnTo>
                  <a:lnTo>
                    <a:pt x="379" y="491"/>
                  </a:lnTo>
                  <a:lnTo>
                    <a:pt x="379" y="491"/>
                  </a:lnTo>
                  <a:lnTo>
                    <a:pt x="397" y="451"/>
                  </a:lnTo>
                  <a:lnTo>
                    <a:pt x="405" y="406"/>
                  </a:lnTo>
                  <a:lnTo>
                    <a:pt x="414" y="370"/>
                  </a:lnTo>
                  <a:lnTo>
                    <a:pt x="414" y="339"/>
                  </a:lnTo>
                  <a:lnTo>
                    <a:pt x="414" y="339"/>
                  </a:lnTo>
                  <a:lnTo>
                    <a:pt x="414" y="246"/>
                  </a:lnTo>
                  <a:lnTo>
                    <a:pt x="410" y="192"/>
                  </a:lnTo>
                  <a:lnTo>
                    <a:pt x="405" y="156"/>
                  </a:lnTo>
                  <a:lnTo>
                    <a:pt x="405" y="156"/>
                  </a:lnTo>
                  <a:lnTo>
                    <a:pt x="401" y="134"/>
                  </a:lnTo>
                  <a:lnTo>
                    <a:pt x="388" y="107"/>
                  </a:lnTo>
                  <a:lnTo>
                    <a:pt x="370" y="81"/>
                  </a:lnTo>
                  <a:lnTo>
                    <a:pt x="343" y="54"/>
                  </a:lnTo>
                  <a:lnTo>
                    <a:pt x="343" y="54"/>
                  </a:lnTo>
                  <a:lnTo>
                    <a:pt x="316" y="32"/>
                  </a:lnTo>
                  <a:lnTo>
                    <a:pt x="290" y="23"/>
                  </a:lnTo>
                  <a:lnTo>
                    <a:pt x="263" y="14"/>
                  </a:lnTo>
                  <a:lnTo>
                    <a:pt x="232" y="9"/>
                  </a:lnTo>
                  <a:lnTo>
                    <a:pt x="232" y="9"/>
                  </a:lnTo>
                  <a:lnTo>
                    <a:pt x="178" y="0"/>
                  </a:lnTo>
                  <a:lnTo>
                    <a:pt x="156" y="0"/>
                  </a:lnTo>
                  <a:lnTo>
                    <a:pt x="142" y="0"/>
                  </a:lnTo>
                  <a:lnTo>
                    <a:pt x="142" y="0"/>
                  </a:lnTo>
                  <a:lnTo>
                    <a:pt x="71" y="36"/>
                  </a:lnTo>
                  <a:lnTo>
                    <a:pt x="49" y="45"/>
                  </a:lnTo>
                  <a:lnTo>
                    <a:pt x="31" y="63"/>
                  </a:lnTo>
                  <a:lnTo>
                    <a:pt x="18" y="76"/>
                  </a:lnTo>
                  <a:lnTo>
                    <a:pt x="13" y="90"/>
                  </a:lnTo>
                  <a:lnTo>
                    <a:pt x="13" y="90"/>
                  </a:lnTo>
                  <a:close/>
                </a:path>
              </a:pathLst>
            </a:custGeom>
            <a:solidFill>
              <a:srgbClr val="ECC2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3"/>
            <p:cNvSpPr>
              <a:spLocks/>
            </p:cNvSpPr>
            <p:nvPr/>
          </p:nvSpPr>
          <p:spPr bwMode="auto">
            <a:xfrm>
              <a:off x="4786313" y="5249863"/>
              <a:ext cx="261938" cy="85725"/>
            </a:xfrm>
            <a:custGeom>
              <a:avLst/>
              <a:gdLst>
                <a:gd name="T0" fmla="*/ 0 w 165"/>
                <a:gd name="T1" fmla="*/ 5 h 54"/>
                <a:gd name="T2" fmla="*/ 0 w 165"/>
                <a:gd name="T3" fmla="*/ 5 h 54"/>
                <a:gd name="T4" fmla="*/ 22 w 165"/>
                <a:gd name="T5" fmla="*/ 9 h 54"/>
                <a:gd name="T6" fmla="*/ 49 w 165"/>
                <a:gd name="T7" fmla="*/ 14 h 54"/>
                <a:gd name="T8" fmla="*/ 85 w 165"/>
                <a:gd name="T9" fmla="*/ 14 h 54"/>
                <a:gd name="T10" fmla="*/ 85 w 165"/>
                <a:gd name="T11" fmla="*/ 14 h 54"/>
                <a:gd name="T12" fmla="*/ 143 w 165"/>
                <a:gd name="T13" fmla="*/ 5 h 54"/>
                <a:gd name="T14" fmla="*/ 165 w 165"/>
                <a:gd name="T15" fmla="*/ 0 h 54"/>
                <a:gd name="T16" fmla="*/ 165 w 165"/>
                <a:gd name="T17" fmla="*/ 0 h 54"/>
                <a:gd name="T18" fmla="*/ 147 w 165"/>
                <a:gd name="T19" fmla="*/ 18 h 54"/>
                <a:gd name="T20" fmla="*/ 134 w 165"/>
                <a:gd name="T21" fmla="*/ 31 h 54"/>
                <a:gd name="T22" fmla="*/ 116 w 165"/>
                <a:gd name="T23" fmla="*/ 45 h 54"/>
                <a:gd name="T24" fmla="*/ 116 w 165"/>
                <a:gd name="T25" fmla="*/ 45 h 54"/>
                <a:gd name="T26" fmla="*/ 102 w 165"/>
                <a:gd name="T27" fmla="*/ 49 h 54"/>
                <a:gd name="T28" fmla="*/ 89 w 165"/>
                <a:gd name="T29" fmla="*/ 54 h 54"/>
                <a:gd name="T30" fmla="*/ 76 w 165"/>
                <a:gd name="T31" fmla="*/ 54 h 54"/>
                <a:gd name="T32" fmla="*/ 58 w 165"/>
                <a:gd name="T33" fmla="*/ 49 h 54"/>
                <a:gd name="T34" fmla="*/ 44 w 165"/>
                <a:gd name="T35" fmla="*/ 45 h 54"/>
                <a:gd name="T36" fmla="*/ 27 w 165"/>
                <a:gd name="T37" fmla="*/ 36 h 54"/>
                <a:gd name="T38" fmla="*/ 13 w 165"/>
                <a:gd name="T39" fmla="*/ 23 h 54"/>
                <a:gd name="T40" fmla="*/ 0 w 165"/>
                <a:gd name="T41" fmla="*/ 5 h 54"/>
                <a:gd name="T42" fmla="*/ 0 w 165"/>
                <a:gd name="T4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54">
                  <a:moveTo>
                    <a:pt x="0" y="5"/>
                  </a:moveTo>
                  <a:lnTo>
                    <a:pt x="0" y="5"/>
                  </a:lnTo>
                  <a:lnTo>
                    <a:pt x="22" y="9"/>
                  </a:lnTo>
                  <a:lnTo>
                    <a:pt x="49" y="14"/>
                  </a:lnTo>
                  <a:lnTo>
                    <a:pt x="85" y="14"/>
                  </a:lnTo>
                  <a:lnTo>
                    <a:pt x="85" y="14"/>
                  </a:lnTo>
                  <a:lnTo>
                    <a:pt x="143" y="5"/>
                  </a:lnTo>
                  <a:lnTo>
                    <a:pt x="165" y="0"/>
                  </a:lnTo>
                  <a:lnTo>
                    <a:pt x="165" y="0"/>
                  </a:lnTo>
                  <a:lnTo>
                    <a:pt x="147" y="18"/>
                  </a:lnTo>
                  <a:lnTo>
                    <a:pt x="134" y="31"/>
                  </a:lnTo>
                  <a:lnTo>
                    <a:pt x="116" y="45"/>
                  </a:lnTo>
                  <a:lnTo>
                    <a:pt x="116" y="45"/>
                  </a:lnTo>
                  <a:lnTo>
                    <a:pt x="102" y="49"/>
                  </a:lnTo>
                  <a:lnTo>
                    <a:pt x="89" y="54"/>
                  </a:lnTo>
                  <a:lnTo>
                    <a:pt x="76" y="54"/>
                  </a:lnTo>
                  <a:lnTo>
                    <a:pt x="58" y="49"/>
                  </a:lnTo>
                  <a:lnTo>
                    <a:pt x="44" y="45"/>
                  </a:lnTo>
                  <a:lnTo>
                    <a:pt x="27" y="36"/>
                  </a:lnTo>
                  <a:lnTo>
                    <a:pt x="13" y="23"/>
                  </a:lnTo>
                  <a:lnTo>
                    <a:pt x="0" y="5"/>
                  </a:lnTo>
                  <a:lnTo>
                    <a:pt x="0" y="5"/>
                  </a:lnTo>
                  <a:close/>
                </a:path>
              </a:pathLst>
            </a:custGeom>
            <a:solidFill>
              <a:srgbClr val="FEF7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4"/>
            <p:cNvSpPr>
              <a:spLocks/>
            </p:cNvSpPr>
            <p:nvPr/>
          </p:nvSpPr>
          <p:spPr bwMode="auto">
            <a:xfrm>
              <a:off x="5026026" y="5229225"/>
              <a:ext cx="36513" cy="49213"/>
            </a:xfrm>
            <a:custGeom>
              <a:avLst/>
              <a:gdLst>
                <a:gd name="T0" fmla="*/ 0 w 23"/>
                <a:gd name="T1" fmla="*/ 0 h 31"/>
                <a:gd name="T2" fmla="*/ 0 w 23"/>
                <a:gd name="T3" fmla="*/ 0 h 31"/>
                <a:gd name="T4" fmla="*/ 9 w 23"/>
                <a:gd name="T5" fmla="*/ 9 h 31"/>
                <a:gd name="T6" fmla="*/ 14 w 23"/>
                <a:gd name="T7" fmla="*/ 18 h 31"/>
                <a:gd name="T8" fmla="*/ 14 w 23"/>
                <a:gd name="T9" fmla="*/ 31 h 31"/>
                <a:gd name="T10" fmla="*/ 14 w 23"/>
                <a:gd name="T11" fmla="*/ 31 h 31"/>
                <a:gd name="T12" fmla="*/ 18 w 23"/>
                <a:gd name="T13" fmla="*/ 27 h 31"/>
                <a:gd name="T14" fmla="*/ 23 w 23"/>
                <a:gd name="T15" fmla="*/ 18 h 31"/>
                <a:gd name="T16" fmla="*/ 23 w 23"/>
                <a:gd name="T17" fmla="*/ 9 h 31"/>
                <a:gd name="T18" fmla="*/ 18 w 23"/>
                <a:gd name="T19" fmla="*/ 4 h 31"/>
                <a:gd name="T20" fmla="*/ 14 w 23"/>
                <a:gd name="T21" fmla="*/ 0 h 31"/>
                <a:gd name="T22" fmla="*/ 0 w 23"/>
                <a:gd name="T23" fmla="*/ 0 h 31"/>
                <a:gd name="T24" fmla="*/ 0 w 2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0" y="0"/>
                  </a:moveTo>
                  <a:lnTo>
                    <a:pt x="0" y="0"/>
                  </a:lnTo>
                  <a:lnTo>
                    <a:pt x="9" y="9"/>
                  </a:lnTo>
                  <a:lnTo>
                    <a:pt x="14" y="18"/>
                  </a:lnTo>
                  <a:lnTo>
                    <a:pt x="14" y="31"/>
                  </a:lnTo>
                  <a:lnTo>
                    <a:pt x="14" y="31"/>
                  </a:lnTo>
                  <a:lnTo>
                    <a:pt x="18" y="27"/>
                  </a:lnTo>
                  <a:lnTo>
                    <a:pt x="23" y="18"/>
                  </a:lnTo>
                  <a:lnTo>
                    <a:pt x="23" y="9"/>
                  </a:lnTo>
                  <a:lnTo>
                    <a:pt x="18" y="4"/>
                  </a:lnTo>
                  <a:lnTo>
                    <a:pt x="14" y="0"/>
                  </a:lnTo>
                  <a:lnTo>
                    <a:pt x="0" y="0"/>
                  </a:lnTo>
                  <a:lnTo>
                    <a:pt x="0" y="0"/>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5"/>
            <p:cNvSpPr>
              <a:spLocks/>
            </p:cNvSpPr>
            <p:nvPr/>
          </p:nvSpPr>
          <p:spPr bwMode="auto">
            <a:xfrm>
              <a:off x="4870451" y="5370513"/>
              <a:ext cx="77788" cy="28575"/>
            </a:xfrm>
            <a:custGeom>
              <a:avLst/>
              <a:gdLst>
                <a:gd name="T0" fmla="*/ 41 w 49"/>
                <a:gd name="T1" fmla="*/ 0 h 18"/>
                <a:gd name="T2" fmla="*/ 41 w 49"/>
                <a:gd name="T3" fmla="*/ 0 h 18"/>
                <a:gd name="T4" fmla="*/ 9 w 49"/>
                <a:gd name="T5" fmla="*/ 0 h 18"/>
                <a:gd name="T6" fmla="*/ 9 w 49"/>
                <a:gd name="T7" fmla="*/ 0 h 18"/>
                <a:gd name="T8" fmla="*/ 0 w 49"/>
                <a:gd name="T9" fmla="*/ 4 h 18"/>
                <a:gd name="T10" fmla="*/ 5 w 49"/>
                <a:gd name="T11" fmla="*/ 9 h 18"/>
                <a:gd name="T12" fmla="*/ 14 w 49"/>
                <a:gd name="T13" fmla="*/ 13 h 18"/>
                <a:gd name="T14" fmla="*/ 23 w 49"/>
                <a:gd name="T15" fmla="*/ 18 h 18"/>
                <a:gd name="T16" fmla="*/ 23 w 49"/>
                <a:gd name="T17" fmla="*/ 18 h 18"/>
                <a:gd name="T18" fmla="*/ 36 w 49"/>
                <a:gd name="T19" fmla="*/ 18 h 18"/>
                <a:gd name="T20" fmla="*/ 45 w 49"/>
                <a:gd name="T21" fmla="*/ 13 h 18"/>
                <a:gd name="T22" fmla="*/ 49 w 49"/>
                <a:gd name="T23" fmla="*/ 9 h 18"/>
                <a:gd name="T24" fmla="*/ 41 w 49"/>
                <a:gd name="T25" fmla="*/ 0 h 18"/>
                <a:gd name="T26" fmla="*/ 41 w 4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18">
                  <a:moveTo>
                    <a:pt x="41" y="0"/>
                  </a:moveTo>
                  <a:lnTo>
                    <a:pt x="41" y="0"/>
                  </a:lnTo>
                  <a:lnTo>
                    <a:pt x="9" y="0"/>
                  </a:lnTo>
                  <a:lnTo>
                    <a:pt x="9" y="0"/>
                  </a:lnTo>
                  <a:lnTo>
                    <a:pt x="0" y="4"/>
                  </a:lnTo>
                  <a:lnTo>
                    <a:pt x="5" y="9"/>
                  </a:lnTo>
                  <a:lnTo>
                    <a:pt x="14" y="13"/>
                  </a:lnTo>
                  <a:lnTo>
                    <a:pt x="23" y="18"/>
                  </a:lnTo>
                  <a:lnTo>
                    <a:pt x="23" y="18"/>
                  </a:lnTo>
                  <a:lnTo>
                    <a:pt x="36" y="18"/>
                  </a:lnTo>
                  <a:lnTo>
                    <a:pt x="45" y="13"/>
                  </a:lnTo>
                  <a:lnTo>
                    <a:pt x="49" y="9"/>
                  </a:lnTo>
                  <a:lnTo>
                    <a:pt x="41" y="0"/>
                  </a:lnTo>
                  <a:lnTo>
                    <a:pt x="41" y="0"/>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6"/>
            <p:cNvSpPr>
              <a:spLocks/>
            </p:cNvSpPr>
            <p:nvPr/>
          </p:nvSpPr>
          <p:spPr bwMode="auto">
            <a:xfrm>
              <a:off x="4765676" y="5235575"/>
              <a:ext cx="20638" cy="42863"/>
            </a:xfrm>
            <a:custGeom>
              <a:avLst/>
              <a:gdLst>
                <a:gd name="T0" fmla="*/ 13 w 13"/>
                <a:gd name="T1" fmla="*/ 0 h 27"/>
                <a:gd name="T2" fmla="*/ 13 w 13"/>
                <a:gd name="T3" fmla="*/ 0 h 27"/>
                <a:gd name="T4" fmla="*/ 8 w 13"/>
                <a:gd name="T5" fmla="*/ 9 h 27"/>
                <a:gd name="T6" fmla="*/ 8 w 13"/>
                <a:gd name="T7" fmla="*/ 18 h 27"/>
                <a:gd name="T8" fmla="*/ 8 w 13"/>
                <a:gd name="T9" fmla="*/ 27 h 27"/>
                <a:gd name="T10" fmla="*/ 8 w 13"/>
                <a:gd name="T11" fmla="*/ 27 h 27"/>
                <a:gd name="T12" fmla="*/ 0 w 13"/>
                <a:gd name="T13" fmla="*/ 14 h 27"/>
                <a:gd name="T14" fmla="*/ 0 w 13"/>
                <a:gd name="T15" fmla="*/ 5 h 27"/>
                <a:gd name="T16" fmla="*/ 4 w 13"/>
                <a:gd name="T17" fmla="*/ 5 h 27"/>
                <a:gd name="T18" fmla="*/ 13 w 13"/>
                <a:gd name="T19" fmla="*/ 0 h 27"/>
                <a:gd name="T20" fmla="*/ 13 w 13"/>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7">
                  <a:moveTo>
                    <a:pt x="13" y="0"/>
                  </a:moveTo>
                  <a:lnTo>
                    <a:pt x="13" y="0"/>
                  </a:lnTo>
                  <a:lnTo>
                    <a:pt x="8" y="9"/>
                  </a:lnTo>
                  <a:lnTo>
                    <a:pt x="8" y="18"/>
                  </a:lnTo>
                  <a:lnTo>
                    <a:pt x="8" y="27"/>
                  </a:lnTo>
                  <a:lnTo>
                    <a:pt x="8" y="27"/>
                  </a:lnTo>
                  <a:lnTo>
                    <a:pt x="0" y="14"/>
                  </a:lnTo>
                  <a:lnTo>
                    <a:pt x="0" y="5"/>
                  </a:lnTo>
                  <a:lnTo>
                    <a:pt x="4" y="5"/>
                  </a:lnTo>
                  <a:lnTo>
                    <a:pt x="13" y="0"/>
                  </a:lnTo>
                  <a:lnTo>
                    <a:pt x="13" y="0"/>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7"/>
            <p:cNvSpPr>
              <a:spLocks/>
            </p:cNvSpPr>
            <p:nvPr/>
          </p:nvSpPr>
          <p:spPr bwMode="auto">
            <a:xfrm>
              <a:off x="4673601" y="4875213"/>
              <a:ext cx="225425" cy="354013"/>
            </a:xfrm>
            <a:custGeom>
              <a:avLst/>
              <a:gdLst>
                <a:gd name="T0" fmla="*/ 89 w 142"/>
                <a:gd name="T1" fmla="*/ 201 h 223"/>
                <a:gd name="T2" fmla="*/ 89 w 142"/>
                <a:gd name="T3" fmla="*/ 201 h 223"/>
                <a:gd name="T4" fmla="*/ 93 w 142"/>
                <a:gd name="T5" fmla="*/ 183 h 223"/>
                <a:gd name="T6" fmla="*/ 102 w 142"/>
                <a:gd name="T7" fmla="*/ 138 h 223"/>
                <a:gd name="T8" fmla="*/ 102 w 142"/>
                <a:gd name="T9" fmla="*/ 85 h 223"/>
                <a:gd name="T10" fmla="*/ 102 w 142"/>
                <a:gd name="T11" fmla="*/ 62 h 223"/>
                <a:gd name="T12" fmla="*/ 93 w 142"/>
                <a:gd name="T13" fmla="*/ 45 h 223"/>
                <a:gd name="T14" fmla="*/ 93 w 142"/>
                <a:gd name="T15" fmla="*/ 45 h 223"/>
                <a:gd name="T16" fmla="*/ 84 w 142"/>
                <a:gd name="T17" fmla="*/ 31 h 223"/>
                <a:gd name="T18" fmla="*/ 66 w 142"/>
                <a:gd name="T19" fmla="*/ 22 h 223"/>
                <a:gd name="T20" fmla="*/ 35 w 142"/>
                <a:gd name="T21" fmla="*/ 9 h 223"/>
                <a:gd name="T22" fmla="*/ 0 w 142"/>
                <a:gd name="T23" fmla="*/ 0 h 223"/>
                <a:gd name="T24" fmla="*/ 0 w 142"/>
                <a:gd name="T25" fmla="*/ 0 h 223"/>
                <a:gd name="T26" fmla="*/ 13 w 142"/>
                <a:gd name="T27" fmla="*/ 0 h 223"/>
                <a:gd name="T28" fmla="*/ 40 w 142"/>
                <a:gd name="T29" fmla="*/ 4 h 223"/>
                <a:gd name="T30" fmla="*/ 58 w 142"/>
                <a:gd name="T31" fmla="*/ 9 h 223"/>
                <a:gd name="T32" fmla="*/ 75 w 142"/>
                <a:gd name="T33" fmla="*/ 18 h 223"/>
                <a:gd name="T34" fmla="*/ 89 w 142"/>
                <a:gd name="T35" fmla="*/ 31 h 223"/>
                <a:gd name="T36" fmla="*/ 102 w 142"/>
                <a:gd name="T37" fmla="*/ 49 h 223"/>
                <a:gd name="T38" fmla="*/ 102 w 142"/>
                <a:gd name="T39" fmla="*/ 49 h 223"/>
                <a:gd name="T40" fmla="*/ 107 w 142"/>
                <a:gd name="T41" fmla="*/ 89 h 223"/>
                <a:gd name="T42" fmla="*/ 111 w 142"/>
                <a:gd name="T43" fmla="*/ 134 h 223"/>
                <a:gd name="T44" fmla="*/ 102 w 142"/>
                <a:gd name="T45" fmla="*/ 192 h 223"/>
                <a:gd name="T46" fmla="*/ 102 w 142"/>
                <a:gd name="T47" fmla="*/ 192 h 223"/>
                <a:gd name="T48" fmla="*/ 142 w 142"/>
                <a:gd name="T49" fmla="*/ 201 h 223"/>
                <a:gd name="T50" fmla="*/ 142 w 142"/>
                <a:gd name="T51" fmla="*/ 201 h 223"/>
                <a:gd name="T52" fmla="*/ 142 w 142"/>
                <a:gd name="T53" fmla="*/ 209 h 223"/>
                <a:gd name="T54" fmla="*/ 138 w 142"/>
                <a:gd name="T55" fmla="*/ 218 h 223"/>
                <a:gd name="T56" fmla="*/ 129 w 142"/>
                <a:gd name="T57" fmla="*/ 223 h 223"/>
                <a:gd name="T58" fmla="*/ 129 w 142"/>
                <a:gd name="T59" fmla="*/ 223 h 223"/>
                <a:gd name="T60" fmla="*/ 115 w 142"/>
                <a:gd name="T61" fmla="*/ 218 h 223"/>
                <a:gd name="T62" fmla="*/ 102 w 142"/>
                <a:gd name="T63" fmla="*/ 214 h 223"/>
                <a:gd name="T64" fmla="*/ 89 w 142"/>
                <a:gd name="T65" fmla="*/ 201 h 223"/>
                <a:gd name="T66" fmla="*/ 89 w 142"/>
                <a:gd name="T67" fmla="*/ 20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223">
                  <a:moveTo>
                    <a:pt x="89" y="201"/>
                  </a:moveTo>
                  <a:lnTo>
                    <a:pt x="89" y="201"/>
                  </a:lnTo>
                  <a:lnTo>
                    <a:pt x="93" y="183"/>
                  </a:lnTo>
                  <a:lnTo>
                    <a:pt x="102" y="138"/>
                  </a:lnTo>
                  <a:lnTo>
                    <a:pt x="102" y="85"/>
                  </a:lnTo>
                  <a:lnTo>
                    <a:pt x="102" y="62"/>
                  </a:lnTo>
                  <a:lnTo>
                    <a:pt x="93" y="45"/>
                  </a:lnTo>
                  <a:lnTo>
                    <a:pt x="93" y="45"/>
                  </a:lnTo>
                  <a:lnTo>
                    <a:pt x="84" y="31"/>
                  </a:lnTo>
                  <a:lnTo>
                    <a:pt x="66" y="22"/>
                  </a:lnTo>
                  <a:lnTo>
                    <a:pt x="35" y="9"/>
                  </a:lnTo>
                  <a:lnTo>
                    <a:pt x="0" y="0"/>
                  </a:lnTo>
                  <a:lnTo>
                    <a:pt x="0" y="0"/>
                  </a:lnTo>
                  <a:lnTo>
                    <a:pt x="13" y="0"/>
                  </a:lnTo>
                  <a:lnTo>
                    <a:pt x="40" y="4"/>
                  </a:lnTo>
                  <a:lnTo>
                    <a:pt x="58" y="9"/>
                  </a:lnTo>
                  <a:lnTo>
                    <a:pt x="75" y="18"/>
                  </a:lnTo>
                  <a:lnTo>
                    <a:pt x="89" y="31"/>
                  </a:lnTo>
                  <a:lnTo>
                    <a:pt x="102" y="49"/>
                  </a:lnTo>
                  <a:lnTo>
                    <a:pt x="102" y="49"/>
                  </a:lnTo>
                  <a:lnTo>
                    <a:pt x="107" y="89"/>
                  </a:lnTo>
                  <a:lnTo>
                    <a:pt x="111" y="134"/>
                  </a:lnTo>
                  <a:lnTo>
                    <a:pt x="102" y="192"/>
                  </a:lnTo>
                  <a:lnTo>
                    <a:pt x="102" y="192"/>
                  </a:lnTo>
                  <a:lnTo>
                    <a:pt x="142" y="201"/>
                  </a:lnTo>
                  <a:lnTo>
                    <a:pt x="142" y="201"/>
                  </a:lnTo>
                  <a:lnTo>
                    <a:pt x="142" y="209"/>
                  </a:lnTo>
                  <a:lnTo>
                    <a:pt x="138" y="218"/>
                  </a:lnTo>
                  <a:lnTo>
                    <a:pt x="129" y="223"/>
                  </a:lnTo>
                  <a:lnTo>
                    <a:pt x="129" y="223"/>
                  </a:lnTo>
                  <a:lnTo>
                    <a:pt x="115" y="218"/>
                  </a:lnTo>
                  <a:lnTo>
                    <a:pt x="102" y="214"/>
                  </a:lnTo>
                  <a:lnTo>
                    <a:pt x="89" y="201"/>
                  </a:lnTo>
                  <a:lnTo>
                    <a:pt x="89" y="201"/>
                  </a:lnTo>
                  <a:close/>
                </a:path>
              </a:pathLst>
            </a:custGeom>
            <a:solidFill>
              <a:srgbClr val="DE97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8"/>
            <p:cNvSpPr>
              <a:spLocks/>
            </p:cNvSpPr>
            <p:nvPr/>
          </p:nvSpPr>
          <p:spPr bwMode="auto">
            <a:xfrm>
              <a:off x="4673601" y="4973638"/>
              <a:ext cx="141288" cy="50800"/>
            </a:xfrm>
            <a:custGeom>
              <a:avLst/>
              <a:gdLst>
                <a:gd name="T0" fmla="*/ 89 w 89"/>
                <a:gd name="T1" fmla="*/ 9 h 32"/>
                <a:gd name="T2" fmla="*/ 89 w 89"/>
                <a:gd name="T3" fmla="*/ 9 h 32"/>
                <a:gd name="T4" fmla="*/ 84 w 89"/>
                <a:gd name="T5" fmla="*/ 14 h 32"/>
                <a:gd name="T6" fmla="*/ 66 w 89"/>
                <a:gd name="T7" fmla="*/ 18 h 32"/>
                <a:gd name="T8" fmla="*/ 53 w 89"/>
                <a:gd name="T9" fmla="*/ 18 h 32"/>
                <a:gd name="T10" fmla="*/ 35 w 89"/>
                <a:gd name="T11" fmla="*/ 18 h 32"/>
                <a:gd name="T12" fmla="*/ 22 w 89"/>
                <a:gd name="T13" fmla="*/ 9 h 32"/>
                <a:gd name="T14" fmla="*/ 0 w 89"/>
                <a:gd name="T15" fmla="*/ 0 h 32"/>
                <a:gd name="T16" fmla="*/ 0 w 89"/>
                <a:gd name="T17" fmla="*/ 0 h 32"/>
                <a:gd name="T18" fmla="*/ 9 w 89"/>
                <a:gd name="T19" fmla="*/ 9 h 32"/>
                <a:gd name="T20" fmla="*/ 31 w 89"/>
                <a:gd name="T21" fmla="*/ 27 h 32"/>
                <a:gd name="T22" fmla="*/ 44 w 89"/>
                <a:gd name="T23" fmla="*/ 32 h 32"/>
                <a:gd name="T24" fmla="*/ 58 w 89"/>
                <a:gd name="T25" fmla="*/ 32 h 32"/>
                <a:gd name="T26" fmla="*/ 71 w 89"/>
                <a:gd name="T27" fmla="*/ 27 h 32"/>
                <a:gd name="T28" fmla="*/ 89 w 89"/>
                <a:gd name="T29" fmla="*/ 9 h 32"/>
                <a:gd name="T30" fmla="*/ 89 w 89"/>
                <a:gd name="T31"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32">
                  <a:moveTo>
                    <a:pt x="89" y="9"/>
                  </a:moveTo>
                  <a:lnTo>
                    <a:pt x="89" y="9"/>
                  </a:lnTo>
                  <a:lnTo>
                    <a:pt x="84" y="14"/>
                  </a:lnTo>
                  <a:lnTo>
                    <a:pt x="66" y="18"/>
                  </a:lnTo>
                  <a:lnTo>
                    <a:pt x="53" y="18"/>
                  </a:lnTo>
                  <a:lnTo>
                    <a:pt x="35" y="18"/>
                  </a:lnTo>
                  <a:lnTo>
                    <a:pt x="22" y="9"/>
                  </a:lnTo>
                  <a:lnTo>
                    <a:pt x="0" y="0"/>
                  </a:lnTo>
                  <a:lnTo>
                    <a:pt x="0" y="0"/>
                  </a:lnTo>
                  <a:lnTo>
                    <a:pt x="9" y="9"/>
                  </a:lnTo>
                  <a:lnTo>
                    <a:pt x="31" y="27"/>
                  </a:lnTo>
                  <a:lnTo>
                    <a:pt x="44" y="32"/>
                  </a:lnTo>
                  <a:lnTo>
                    <a:pt x="58" y="32"/>
                  </a:lnTo>
                  <a:lnTo>
                    <a:pt x="71" y="27"/>
                  </a:lnTo>
                  <a:lnTo>
                    <a:pt x="89" y="9"/>
                  </a:lnTo>
                  <a:lnTo>
                    <a:pt x="8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9"/>
            <p:cNvSpPr>
              <a:spLocks/>
            </p:cNvSpPr>
            <p:nvPr/>
          </p:nvSpPr>
          <p:spPr bwMode="auto">
            <a:xfrm>
              <a:off x="4970463" y="4987925"/>
              <a:ext cx="198438" cy="57150"/>
            </a:xfrm>
            <a:custGeom>
              <a:avLst/>
              <a:gdLst>
                <a:gd name="T0" fmla="*/ 0 w 125"/>
                <a:gd name="T1" fmla="*/ 0 h 36"/>
                <a:gd name="T2" fmla="*/ 0 w 125"/>
                <a:gd name="T3" fmla="*/ 0 h 36"/>
                <a:gd name="T4" fmla="*/ 13 w 125"/>
                <a:gd name="T5" fmla="*/ 9 h 36"/>
                <a:gd name="T6" fmla="*/ 35 w 125"/>
                <a:gd name="T7" fmla="*/ 18 h 36"/>
                <a:gd name="T8" fmla="*/ 53 w 125"/>
                <a:gd name="T9" fmla="*/ 23 h 36"/>
                <a:gd name="T10" fmla="*/ 76 w 125"/>
                <a:gd name="T11" fmla="*/ 23 h 36"/>
                <a:gd name="T12" fmla="*/ 98 w 125"/>
                <a:gd name="T13" fmla="*/ 14 h 36"/>
                <a:gd name="T14" fmla="*/ 125 w 125"/>
                <a:gd name="T15" fmla="*/ 0 h 36"/>
                <a:gd name="T16" fmla="*/ 125 w 125"/>
                <a:gd name="T17" fmla="*/ 0 h 36"/>
                <a:gd name="T18" fmla="*/ 116 w 125"/>
                <a:gd name="T19" fmla="*/ 9 h 36"/>
                <a:gd name="T20" fmla="*/ 102 w 125"/>
                <a:gd name="T21" fmla="*/ 23 h 36"/>
                <a:gd name="T22" fmla="*/ 89 w 125"/>
                <a:gd name="T23" fmla="*/ 31 h 36"/>
                <a:gd name="T24" fmla="*/ 67 w 125"/>
                <a:gd name="T25" fmla="*/ 36 h 36"/>
                <a:gd name="T26" fmla="*/ 49 w 125"/>
                <a:gd name="T27" fmla="*/ 36 h 36"/>
                <a:gd name="T28" fmla="*/ 27 w 125"/>
                <a:gd name="T29" fmla="*/ 23 h 36"/>
                <a:gd name="T30" fmla="*/ 0 w 125"/>
                <a:gd name="T31" fmla="*/ 0 h 36"/>
                <a:gd name="T32" fmla="*/ 0 w 125"/>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36">
                  <a:moveTo>
                    <a:pt x="0" y="0"/>
                  </a:moveTo>
                  <a:lnTo>
                    <a:pt x="0" y="0"/>
                  </a:lnTo>
                  <a:lnTo>
                    <a:pt x="13" y="9"/>
                  </a:lnTo>
                  <a:lnTo>
                    <a:pt x="35" y="18"/>
                  </a:lnTo>
                  <a:lnTo>
                    <a:pt x="53" y="23"/>
                  </a:lnTo>
                  <a:lnTo>
                    <a:pt x="76" y="23"/>
                  </a:lnTo>
                  <a:lnTo>
                    <a:pt x="98" y="14"/>
                  </a:lnTo>
                  <a:lnTo>
                    <a:pt x="125" y="0"/>
                  </a:lnTo>
                  <a:lnTo>
                    <a:pt x="125" y="0"/>
                  </a:lnTo>
                  <a:lnTo>
                    <a:pt x="116" y="9"/>
                  </a:lnTo>
                  <a:lnTo>
                    <a:pt x="102" y="23"/>
                  </a:lnTo>
                  <a:lnTo>
                    <a:pt x="89" y="31"/>
                  </a:lnTo>
                  <a:lnTo>
                    <a:pt x="67" y="36"/>
                  </a:lnTo>
                  <a:lnTo>
                    <a:pt x="49" y="36"/>
                  </a:lnTo>
                  <a:lnTo>
                    <a:pt x="27" y="2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0"/>
            <p:cNvSpPr>
              <a:spLocks/>
            </p:cNvSpPr>
            <p:nvPr/>
          </p:nvSpPr>
          <p:spPr bwMode="auto">
            <a:xfrm>
              <a:off x="4948238" y="4868863"/>
              <a:ext cx="261938" cy="63500"/>
            </a:xfrm>
            <a:custGeom>
              <a:avLst/>
              <a:gdLst>
                <a:gd name="T0" fmla="*/ 0 w 165"/>
                <a:gd name="T1" fmla="*/ 35 h 40"/>
                <a:gd name="T2" fmla="*/ 0 w 165"/>
                <a:gd name="T3" fmla="*/ 35 h 40"/>
                <a:gd name="T4" fmla="*/ 27 w 165"/>
                <a:gd name="T5" fmla="*/ 35 h 40"/>
                <a:gd name="T6" fmla="*/ 90 w 165"/>
                <a:gd name="T7" fmla="*/ 35 h 40"/>
                <a:gd name="T8" fmla="*/ 90 w 165"/>
                <a:gd name="T9" fmla="*/ 35 h 40"/>
                <a:gd name="T10" fmla="*/ 165 w 165"/>
                <a:gd name="T11" fmla="*/ 40 h 40"/>
                <a:gd name="T12" fmla="*/ 165 w 165"/>
                <a:gd name="T13" fmla="*/ 40 h 40"/>
                <a:gd name="T14" fmla="*/ 161 w 165"/>
                <a:gd name="T15" fmla="*/ 35 h 40"/>
                <a:gd name="T16" fmla="*/ 148 w 165"/>
                <a:gd name="T17" fmla="*/ 22 h 40"/>
                <a:gd name="T18" fmla="*/ 125 w 165"/>
                <a:gd name="T19" fmla="*/ 8 h 40"/>
                <a:gd name="T20" fmla="*/ 112 w 165"/>
                <a:gd name="T21" fmla="*/ 4 h 40"/>
                <a:gd name="T22" fmla="*/ 94 w 165"/>
                <a:gd name="T23" fmla="*/ 0 h 40"/>
                <a:gd name="T24" fmla="*/ 94 w 165"/>
                <a:gd name="T25" fmla="*/ 0 h 40"/>
                <a:gd name="T26" fmla="*/ 63 w 165"/>
                <a:gd name="T27" fmla="*/ 4 h 40"/>
                <a:gd name="T28" fmla="*/ 32 w 165"/>
                <a:gd name="T29" fmla="*/ 13 h 40"/>
                <a:gd name="T30" fmla="*/ 9 w 165"/>
                <a:gd name="T31" fmla="*/ 26 h 40"/>
                <a:gd name="T32" fmla="*/ 0 w 165"/>
                <a:gd name="T33" fmla="*/ 35 h 40"/>
                <a:gd name="T34" fmla="*/ 0 w 165"/>
                <a:gd name="T35"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40">
                  <a:moveTo>
                    <a:pt x="0" y="35"/>
                  </a:moveTo>
                  <a:lnTo>
                    <a:pt x="0" y="35"/>
                  </a:lnTo>
                  <a:lnTo>
                    <a:pt x="27" y="35"/>
                  </a:lnTo>
                  <a:lnTo>
                    <a:pt x="90" y="35"/>
                  </a:lnTo>
                  <a:lnTo>
                    <a:pt x="90" y="35"/>
                  </a:lnTo>
                  <a:lnTo>
                    <a:pt x="165" y="40"/>
                  </a:lnTo>
                  <a:lnTo>
                    <a:pt x="165" y="40"/>
                  </a:lnTo>
                  <a:lnTo>
                    <a:pt x="161" y="35"/>
                  </a:lnTo>
                  <a:lnTo>
                    <a:pt x="148" y="22"/>
                  </a:lnTo>
                  <a:lnTo>
                    <a:pt x="125" y="8"/>
                  </a:lnTo>
                  <a:lnTo>
                    <a:pt x="112" y="4"/>
                  </a:lnTo>
                  <a:lnTo>
                    <a:pt x="94" y="0"/>
                  </a:lnTo>
                  <a:lnTo>
                    <a:pt x="94" y="0"/>
                  </a:lnTo>
                  <a:lnTo>
                    <a:pt x="63" y="4"/>
                  </a:lnTo>
                  <a:lnTo>
                    <a:pt x="32" y="13"/>
                  </a:lnTo>
                  <a:lnTo>
                    <a:pt x="9" y="26"/>
                  </a:lnTo>
                  <a:lnTo>
                    <a:pt x="0" y="35"/>
                  </a:lnTo>
                  <a:lnTo>
                    <a:pt x="0" y="35"/>
                  </a:lnTo>
                  <a:close/>
                </a:path>
              </a:pathLst>
            </a:custGeom>
            <a:solidFill>
              <a:srgbClr val="A5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1"/>
            <p:cNvSpPr>
              <a:spLocks/>
            </p:cNvSpPr>
            <p:nvPr/>
          </p:nvSpPr>
          <p:spPr bwMode="auto">
            <a:xfrm>
              <a:off x="4651376" y="4854575"/>
              <a:ext cx="169863" cy="92075"/>
            </a:xfrm>
            <a:custGeom>
              <a:avLst/>
              <a:gdLst>
                <a:gd name="T0" fmla="*/ 107 w 107"/>
                <a:gd name="T1" fmla="*/ 58 h 58"/>
                <a:gd name="T2" fmla="*/ 107 w 107"/>
                <a:gd name="T3" fmla="*/ 58 h 58"/>
                <a:gd name="T4" fmla="*/ 94 w 107"/>
                <a:gd name="T5" fmla="*/ 53 h 58"/>
                <a:gd name="T6" fmla="*/ 67 w 107"/>
                <a:gd name="T7" fmla="*/ 40 h 58"/>
                <a:gd name="T8" fmla="*/ 31 w 107"/>
                <a:gd name="T9" fmla="*/ 31 h 58"/>
                <a:gd name="T10" fmla="*/ 14 w 107"/>
                <a:gd name="T11" fmla="*/ 31 h 58"/>
                <a:gd name="T12" fmla="*/ 0 w 107"/>
                <a:gd name="T13" fmla="*/ 35 h 58"/>
                <a:gd name="T14" fmla="*/ 0 w 107"/>
                <a:gd name="T15" fmla="*/ 35 h 58"/>
                <a:gd name="T16" fmla="*/ 0 w 107"/>
                <a:gd name="T17" fmla="*/ 22 h 58"/>
                <a:gd name="T18" fmla="*/ 5 w 107"/>
                <a:gd name="T19" fmla="*/ 9 h 58"/>
                <a:gd name="T20" fmla="*/ 14 w 107"/>
                <a:gd name="T21" fmla="*/ 0 h 58"/>
                <a:gd name="T22" fmla="*/ 14 w 107"/>
                <a:gd name="T23" fmla="*/ 0 h 58"/>
                <a:gd name="T24" fmla="*/ 23 w 107"/>
                <a:gd name="T25" fmla="*/ 0 h 58"/>
                <a:gd name="T26" fmla="*/ 36 w 107"/>
                <a:gd name="T27" fmla="*/ 0 h 58"/>
                <a:gd name="T28" fmla="*/ 63 w 107"/>
                <a:gd name="T29" fmla="*/ 9 h 58"/>
                <a:gd name="T30" fmla="*/ 85 w 107"/>
                <a:gd name="T31" fmla="*/ 26 h 58"/>
                <a:gd name="T32" fmla="*/ 98 w 107"/>
                <a:gd name="T33" fmla="*/ 40 h 58"/>
                <a:gd name="T34" fmla="*/ 107 w 107"/>
                <a:gd name="T35" fmla="*/ 58 h 58"/>
                <a:gd name="T36" fmla="*/ 107 w 107"/>
                <a:gd name="T3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58">
                  <a:moveTo>
                    <a:pt x="107" y="58"/>
                  </a:moveTo>
                  <a:lnTo>
                    <a:pt x="107" y="58"/>
                  </a:lnTo>
                  <a:lnTo>
                    <a:pt x="94" y="53"/>
                  </a:lnTo>
                  <a:lnTo>
                    <a:pt x="67" y="40"/>
                  </a:lnTo>
                  <a:lnTo>
                    <a:pt x="31" y="31"/>
                  </a:lnTo>
                  <a:lnTo>
                    <a:pt x="14" y="31"/>
                  </a:lnTo>
                  <a:lnTo>
                    <a:pt x="0" y="35"/>
                  </a:lnTo>
                  <a:lnTo>
                    <a:pt x="0" y="35"/>
                  </a:lnTo>
                  <a:lnTo>
                    <a:pt x="0" y="22"/>
                  </a:lnTo>
                  <a:lnTo>
                    <a:pt x="5" y="9"/>
                  </a:lnTo>
                  <a:lnTo>
                    <a:pt x="14" y="0"/>
                  </a:lnTo>
                  <a:lnTo>
                    <a:pt x="14" y="0"/>
                  </a:lnTo>
                  <a:lnTo>
                    <a:pt x="23" y="0"/>
                  </a:lnTo>
                  <a:lnTo>
                    <a:pt x="36" y="0"/>
                  </a:lnTo>
                  <a:lnTo>
                    <a:pt x="63" y="9"/>
                  </a:lnTo>
                  <a:lnTo>
                    <a:pt x="85" y="26"/>
                  </a:lnTo>
                  <a:lnTo>
                    <a:pt x="98" y="40"/>
                  </a:lnTo>
                  <a:lnTo>
                    <a:pt x="107" y="58"/>
                  </a:lnTo>
                  <a:lnTo>
                    <a:pt x="107" y="58"/>
                  </a:lnTo>
                  <a:close/>
                </a:path>
              </a:pathLst>
            </a:custGeom>
            <a:solidFill>
              <a:srgbClr val="A569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2"/>
            <p:cNvSpPr>
              <a:spLocks/>
            </p:cNvSpPr>
            <p:nvPr/>
          </p:nvSpPr>
          <p:spPr bwMode="auto">
            <a:xfrm>
              <a:off x="4645026" y="4365625"/>
              <a:ext cx="720725" cy="708025"/>
            </a:xfrm>
            <a:custGeom>
              <a:avLst/>
              <a:gdLst>
                <a:gd name="T0" fmla="*/ 22 w 454"/>
                <a:gd name="T1" fmla="*/ 107 h 446"/>
                <a:gd name="T2" fmla="*/ 4 w 454"/>
                <a:gd name="T3" fmla="*/ 147 h 446"/>
                <a:gd name="T4" fmla="*/ 0 w 454"/>
                <a:gd name="T5" fmla="*/ 183 h 446"/>
                <a:gd name="T6" fmla="*/ 18 w 454"/>
                <a:gd name="T7" fmla="*/ 223 h 446"/>
                <a:gd name="T8" fmla="*/ 49 w 454"/>
                <a:gd name="T9" fmla="*/ 254 h 446"/>
                <a:gd name="T10" fmla="*/ 93 w 454"/>
                <a:gd name="T11" fmla="*/ 276 h 446"/>
                <a:gd name="T12" fmla="*/ 102 w 454"/>
                <a:gd name="T13" fmla="*/ 276 h 446"/>
                <a:gd name="T14" fmla="*/ 62 w 454"/>
                <a:gd name="T15" fmla="*/ 245 h 446"/>
                <a:gd name="T16" fmla="*/ 49 w 454"/>
                <a:gd name="T17" fmla="*/ 227 h 446"/>
                <a:gd name="T18" fmla="*/ 116 w 454"/>
                <a:gd name="T19" fmla="*/ 263 h 446"/>
                <a:gd name="T20" fmla="*/ 147 w 454"/>
                <a:gd name="T21" fmla="*/ 272 h 446"/>
                <a:gd name="T22" fmla="*/ 191 w 454"/>
                <a:gd name="T23" fmla="*/ 285 h 446"/>
                <a:gd name="T24" fmla="*/ 205 w 454"/>
                <a:gd name="T25" fmla="*/ 290 h 446"/>
                <a:gd name="T26" fmla="*/ 174 w 454"/>
                <a:gd name="T27" fmla="*/ 259 h 446"/>
                <a:gd name="T28" fmla="*/ 156 w 454"/>
                <a:gd name="T29" fmla="*/ 245 h 446"/>
                <a:gd name="T30" fmla="*/ 227 w 454"/>
                <a:gd name="T31" fmla="*/ 267 h 446"/>
                <a:gd name="T32" fmla="*/ 263 w 454"/>
                <a:gd name="T33" fmla="*/ 281 h 446"/>
                <a:gd name="T34" fmla="*/ 316 w 454"/>
                <a:gd name="T35" fmla="*/ 303 h 446"/>
                <a:gd name="T36" fmla="*/ 356 w 454"/>
                <a:gd name="T37" fmla="*/ 321 h 446"/>
                <a:gd name="T38" fmla="*/ 365 w 454"/>
                <a:gd name="T39" fmla="*/ 330 h 446"/>
                <a:gd name="T40" fmla="*/ 388 w 454"/>
                <a:gd name="T41" fmla="*/ 374 h 446"/>
                <a:gd name="T42" fmla="*/ 401 w 454"/>
                <a:gd name="T43" fmla="*/ 446 h 446"/>
                <a:gd name="T44" fmla="*/ 405 w 454"/>
                <a:gd name="T45" fmla="*/ 432 h 446"/>
                <a:gd name="T46" fmla="*/ 419 w 454"/>
                <a:gd name="T47" fmla="*/ 392 h 446"/>
                <a:gd name="T48" fmla="*/ 428 w 454"/>
                <a:gd name="T49" fmla="*/ 339 h 446"/>
                <a:gd name="T50" fmla="*/ 445 w 454"/>
                <a:gd name="T51" fmla="*/ 281 h 446"/>
                <a:gd name="T52" fmla="*/ 454 w 454"/>
                <a:gd name="T53" fmla="*/ 218 h 446"/>
                <a:gd name="T54" fmla="*/ 445 w 454"/>
                <a:gd name="T55" fmla="*/ 169 h 446"/>
                <a:gd name="T56" fmla="*/ 414 w 454"/>
                <a:gd name="T57" fmla="*/ 111 h 446"/>
                <a:gd name="T58" fmla="*/ 392 w 454"/>
                <a:gd name="T59" fmla="*/ 85 h 446"/>
                <a:gd name="T60" fmla="*/ 339 w 454"/>
                <a:gd name="T61" fmla="*/ 40 h 446"/>
                <a:gd name="T62" fmla="*/ 289 w 454"/>
                <a:gd name="T63" fmla="*/ 13 h 446"/>
                <a:gd name="T64" fmla="*/ 240 w 454"/>
                <a:gd name="T65" fmla="*/ 0 h 446"/>
                <a:gd name="T66" fmla="*/ 191 w 454"/>
                <a:gd name="T67" fmla="*/ 4 h 446"/>
                <a:gd name="T68" fmla="*/ 142 w 454"/>
                <a:gd name="T69" fmla="*/ 13 h 446"/>
                <a:gd name="T70" fmla="*/ 76 w 454"/>
                <a:gd name="T71" fmla="*/ 49 h 446"/>
                <a:gd name="T72" fmla="*/ 35 w 454"/>
                <a:gd name="T73" fmla="*/ 85 h 446"/>
                <a:gd name="T74" fmla="*/ 22 w 454"/>
                <a:gd name="T75" fmla="*/ 107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446">
                  <a:moveTo>
                    <a:pt x="22" y="107"/>
                  </a:moveTo>
                  <a:lnTo>
                    <a:pt x="22" y="107"/>
                  </a:lnTo>
                  <a:lnTo>
                    <a:pt x="13" y="120"/>
                  </a:lnTo>
                  <a:lnTo>
                    <a:pt x="4" y="147"/>
                  </a:lnTo>
                  <a:lnTo>
                    <a:pt x="0" y="165"/>
                  </a:lnTo>
                  <a:lnTo>
                    <a:pt x="0" y="183"/>
                  </a:lnTo>
                  <a:lnTo>
                    <a:pt x="9" y="201"/>
                  </a:lnTo>
                  <a:lnTo>
                    <a:pt x="18" y="223"/>
                  </a:lnTo>
                  <a:lnTo>
                    <a:pt x="18" y="223"/>
                  </a:lnTo>
                  <a:lnTo>
                    <a:pt x="49" y="254"/>
                  </a:lnTo>
                  <a:lnTo>
                    <a:pt x="76" y="267"/>
                  </a:lnTo>
                  <a:lnTo>
                    <a:pt x="93" y="276"/>
                  </a:lnTo>
                  <a:lnTo>
                    <a:pt x="102" y="276"/>
                  </a:lnTo>
                  <a:lnTo>
                    <a:pt x="102" y="276"/>
                  </a:lnTo>
                  <a:lnTo>
                    <a:pt x="80" y="259"/>
                  </a:lnTo>
                  <a:lnTo>
                    <a:pt x="62" y="245"/>
                  </a:lnTo>
                  <a:lnTo>
                    <a:pt x="49" y="227"/>
                  </a:lnTo>
                  <a:lnTo>
                    <a:pt x="49" y="227"/>
                  </a:lnTo>
                  <a:lnTo>
                    <a:pt x="84" y="250"/>
                  </a:lnTo>
                  <a:lnTo>
                    <a:pt x="116" y="263"/>
                  </a:lnTo>
                  <a:lnTo>
                    <a:pt x="147" y="272"/>
                  </a:lnTo>
                  <a:lnTo>
                    <a:pt x="147" y="272"/>
                  </a:lnTo>
                  <a:lnTo>
                    <a:pt x="174" y="276"/>
                  </a:lnTo>
                  <a:lnTo>
                    <a:pt x="191" y="285"/>
                  </a:lnTo>
                  <a:lnTo>
                    <a:pt x="205" y="290"/>
                  </a:lnTo>
                  <a:lnTo>
                    <a:pt x="205" y="290"/>
                  </a:lnTo>
                  <a:lnTo>
                    <a:pt x="191" y="272"/>
                  </a:lnTo>
                  <a:lnTo>
                    <a:pt x="174" y="259"/>
                  </a:lnTo>
                  <a:lnTo>
                    <a:pt x="156" y="245"/>
                  </a:lnTo>
                  <a:lnTo>
                    <a:pt x="156" y="245"/>
                  </a:lnTo>
                  <a:lnTo>
                    <a:pt x="196" y="254"/>
                  </a:lnTo>
                  <a:lnTo>
                    <a:pt x="227" y="267"/>
                  </a:lnTo>
                  <a:lnTo>
                    <a:pt x="263" y="281"/>
                  </a:lnTo>
                  <a:lnTo>
                    <a:pt x="263" y="281"/>
                  </a:lnTo>
                  <a:lnTo>
                    <a:pt x="289" y="294"/>
                  </a:lnTo>
                  <a:lnTo>
                    <a:pt x="316" y="303"/>
                  </a:lnTo>
                  <a:lnTo>
                    <a:pt x="339" y="312"/>
                  </a:lnTo>
                  <a:lnTo>
                    <a:pt x="356" y="321"/>
                  </a:lnTo>
                  <a:lnTo>
                    <a:pt x="356" y="321"/>
                  </a:lnTo>
                  <a:lnTo>
                    <a:pt x="365" y="330"/>
                  </a:lnTo>
                  <a:lnTo>
                    <a:pt x="374" y="343"/>
                  </a:lnTo>
                  <a:lnTo>
                    <a:pt x="388" y="374"/>
                  </a:lnTo>
                  <a:lnTo>
                    <a:pt x="396" y="415"/>
                  </a:lnTo>
                  <a:lnTo>
                    <a:pt x="401" y="446"/>
                  </a:lnTo>
                  <a:lnTo>
                    <a:pt x="401" y="446"/>
                  </a:lnTo>
                  <a:lnTo>
                    <a:pt x="405" y="432"/>
                  </a:lnTo>
                  <a:lnTo>
                    <a:pt x="414" y="415"/>
                  </a:lnTo>
                  <a:lnTo>
                    <a:pt x="419" y="392"/>
                  </a:lnTo>
                  <a:lnTo>
                    <a:pt x="419" y="392"/>
                  </a:lnTo>
                  <a:lnTo>
                    <a:pt x="428" y="339"/>
                  </a:lnTo>
                  <a:lnTo>
                    <a:pt x="445" y="281"/>
                  </a:lnTo>
                  <a:lnTo>
                    <a:pt x="445" y="281"/>
                  </a:lnTo>
                  <a:lnTo>
                    <a:pt x="450" y="245"/>
                  </a:lnTo>
                  <a:lnTo>
                    <a:pt x="454" y="218"/>
                  </a:lnTo>
                  <a:lnTo>
                    <a:pt x="450" y="196"/>
                  </a:lnTo>
                  <a:lnTo>
                    <a:pt x="445" y="169"/>
                  </a:lnTo>
                  <a:lnTo>
                    <a:pt x="432" y="143"/>
                  </a:lnTo>
                  <a:lnTo>
                    <a:pt x="414" y="111"/>
                  </a:lnTo>
                  <a:lnTo>
                    <a:pt x="392" y="85"/>
                  </a:lnTo>
                  <a:lnTo>
                    <a:pt x="392" y="85"/>
                  </a:lnTo>
                  <a:lnTo>
                    <a:pt x="365" y="62"/>
                  </a:lnTo>
                  <a:lnTo>
                    <a:pt x="339" y="40"/>
                  </a:lnTo>
                  <a:lnTo>
                    <a:pt x="312" y="27"/>
                  </a:lnTo>
                  <a:lnTo>
                    <a:pt x="289" y="13"/>
                  </a:lnTo>
                  <a:lnTo>
                    <a:pt x="263" y="4"/>
                  </a:lnTo>
                  <a:lnTo>
                    <a:pt x="240" y="0"/>
                  </a:lnTo>
                  <a:lnTo>
                    <a:pt x="214" y="0"/>
                  </a:lnTo>
                  <a:lnTo>
                    <a:pt x="191" y="4"/>
                  </a:lnTo>
                  <a:lnTo>
                    <a:pt x="191" y="4"/>
                  </a:lnTo>
                  <a:lnTo>
                    <a:pt x="142" y="13"/>
                  </a:lnTo>
                  <a:lnTo>
                    <a:pt x="93" y="36"/>
                  </a:lnTo>
                  <a:lnTo>
                    <a:pt x="76" y="49"/>
                  </a:lnTo>
                  <a:lnTo>
                    <a:pt x="53" y="67"/>
                  </a:lnTo>
                  <a:lnTo>
                    <a:pt x="35" y="85"/>
                  </a:lnTo>
                  <a:lnTo>
                    <a:pt x="22" y="107"/>
                  </a:lnTo>
                  <a:lnTo>
                    <a:pt x="22" y="107"/>
                  </a:lnTo>
                  <a:close/>
                </a:path>
              </a:pathLst>
            </a:custGeom>
            <a:solidFill>
              <a:srgbClr val="C98D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43"/>
            <p:cNvSpPr>
              <a:spLocks/>
            </p:cNvSpPr>
            <p:nvPr/>
          </p:nvSpPr>
          <p:spPr bwMode="auto">
            <a:xfrm>
              <a:off x="5026026" y="5094288"/>
              <a:ext cx="169863" cy="149225"/>
            </a:xfrm>
            <a:custGeom>
              <a:avLst/>
              <a:gdLst>
                <a:gd name="T0" fmla="*/ 107 w 107"/>
                <a:gd name="T1" fmla="*/ 45 h 94"/>
                <a:gd name="T2" fmla="*/ 107 w 107"/>
                <a:gd name="T3" fmla="*/ 45 h 94"/>
                <a:gd name="T4" fmla="*/ 103 w 107"/>
                <a:gd name="T5" fmla="*/ 63 h 94"/>
                <a:gd name="T6" fmla="*/ 90 w 107"/>
                <a:gd name="T7" fmla="*/ 80 h 94"/>
                <a:gd name="T8" fmla="*/ 76 w 107"/>
                <a:gd name="T9" fmla="*/ 89 h 94"/>
                <a:gd name="T10" fmla="*/ 54 w 107"/>
                <a:gd name="T11" fmla="*/ 94 h 94"/>
                <a:gd name="T12" fmla="*/ 54 w 107"/>
                <a:gd name="T13" fmla="*/ 94 h 94"/>
                <a:gd name="T14" fmla="*/ 32 w 107"/>
                <a:gd name="T15" fmla="*/ 89 h 94"/>
                <a:gd name="T16" fmla="*/ 14 w 107"/>
                <a:gd name="T17" fmla="*/ 80 h 94"/>
                <a:gd name="T18" fmla="*/ 5 w 107"/>
                <a:gd name="T19" fmla="*/ 63 h 94"/>
                <a:gd name="T20" fmla="*/ 0 w 107"/>
                <a:gd name="T21" fmla="*/ 45 h 94"/>
                <a:gd name="T22" fmla="*/ 0 w 107"/>
                <a:gd name="T23" fmla="*/ 45 h 94"/>
                <a:gd name="T24" fmla="*/ 5 w 107"/>
                <a:gd name="T25" fmla="*/ 27 h 94"/>
                <a:gd name="T26" fmla="*/ 14 w 107"/>
                <a:gd name="T27" fmla="*/ 14 h 94"/>
                <a:gd name="T28" fmla="*/ 32 w 107"/>
                <a:gd name="T29" fmla="*/ 5 h 94"/>
                <a:gd name="T30" fmla="*/ 54 w 107"/>
                <a:gd name="T31" fmla="*/ 0 h 94"/>
                <a:gd name="T32" fmla="*/ 54 w 107"/>
                <a:gd name="T33" fmla="*/ 0 h 94"/>
                <a:gd name="T34" fmla="*/ 76 w 107"/>
                <a:gd name="T35" fmla="*/ 5 h 94"/>
                <a:gd name="T36" fmla="*/ 90 w 107"/>
                <a:gd name="T37" fmla="*/ 14 h 94"/>
                <a:gd name="T38" fmla="*/ 103 w 107"/>
                <a:gd name="T39" fmla="*/ 27 h 94"/>
                <a:gd name="T40" fmla="*/ 107 w 107"/>
                <a:gd name="T41" fmla="*/ 45 h 94"/>
                <a:gd name="T42" fmla="*/ 107 w 107"/>
                <a:gd name="T43" fmla="*/ 4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94">
                  <a:moveTo>
                    <a:pt x="107" y="45"/>
                  </a:moveTo>
                  <a:lnTo>
                    <a:pt x="107" y="45"/>
                  </a:lnTo>
                  <a:lnTo>
                    <a:pt x="103" y="63"/>
                  </a:lnTo>
                  <a:lnTo>
                    <a:pt x="90" y="80"/>
                  </a:lnTo>
                  <a:lnTo>
                    <a:pt x="76" y="89"/>
                  </a:lnTo>
                  <a:lnTo>
                    <a:pt x="54" y="94"/>
                  </a:lnTo>
                  <a:lnTo>
                    <a:pt x="54" y="94"/>
                  </a:lnTo>
                  <a:lnTo>
                    <a:pt x="32" y="89"/>
                  </a:lnTo>
                  <a:lnTo>
                    <a:pt x="14" y="80"/>
                  </a:lnTo>
                  <a:lnTo>
                    <a:pt x="5" y="63"/>
                  </a:lnTo>
                  <a:lnTo>
                    <a:pt x="0" y="45"/>
                  </a:lnTo>
                  <a:lnTo>
                    <a:pt x="0" y="45"/>
                  </a:lnTo>
                  <a:lnTo>
                    <a:pt x="5" y="27"/>
                  </a:lnTo>
                  <a:lnTo>
                    <a:pt x="14" y="14"/>
                  </a:lnTo>
                  <a:lnTo>
                    <a:pt x="32" y="5"/>
                  </a:lnTo>
                  <a:lnTo>
                    <a:pt x="54" y="0"/>
                  </a:lnTo>
                  <a:lnTo>
                    <a:pt x="54" y="0"/>
                  </a:lnTo>
                  <a:lnTo>
                    <a:pt x="76" y="5"/>
                  </a:lnTo>
                  <a:lnTo>
                    <a:pt x="90" y="14"/>
                  </a:lnTo>
                  <a:lnTo>
                    <a:pt x="103" y="27"/>
                  </a:lnTo>
                  <a:lnTo>
                    <a:pt x="107" y="45"/>
                  </a:lnTo>
                  <a:lnTo>
                    <a:pt x="107" y="45"/>
                  </a:lnTo>
                  <a:close/>
                </a:path>
              </a:pathLst>
            </a:custGeom>
            <a:solidFill>
              <a:srgbClr val="EBBD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44"/>
            <p:cNvSpPr>
              <a:spLocks/>
            </p:cNvSpPr>
            <p:nvPr/>
          </p:nvSpPr>
          <p:spPr bwMode="auto">
            <a:xfrm>
              <a:off x="4659313" y="5087938"/>
              <a:ext cx="106363" cy="169863"/>
            </a:xfrm>
            <a:custGeom>
              <a:avLst/>
              <a:gdLst>
                <a:gd name="T0" fmla="*/ 49 w 67"/>
                <a:gd name="T1" fmla="*/ 18 h 107"/>
                <a:gd name="T2" fmla="*/ 49 w 67"/>
                <a:gd name="T3" fmla="*/ 18 h 107"/>
                <a:gd name="T4" fmla="*/ 53 w 67"/>
                <a:gd name="T5" fmla="*/ 22 h 107"/>
                <a:gd name="T6" fmla="*/ 62 w 67"/>
                <a:gd name="T7" fmla="*/ 35 h 107"/>
                <a:gd name="T8" fmla="*/ 67 w 67"/>
                <a:gd name="T9" fmla="*/ 58 h 107"/>
                <a:gd name="T10" fmla="*/ 67 w 67"/>
                <a:gd name="T11" fmla="*/ 67 h 107"/>
                <a:gd name="T12" fmla="*/ 58 w 67"/>
                <a:gd name="T13" fmla="*/ 80 h 107"/>
                <a:gd name="T14" fmla="*/ 58 w 67"/>
                <a:gd name="T15" fmla="*/ 80 h 107"/>
                <a:gd name="T16" fmla="*/ 44 w 67"/>
                <a:gd name="T17" fmla="*/ 98 h 107"/>
                <a:gd name="T18" fmla="*/ 31 w 67"/>
                <a:gd name="T19" fmla="*/ 107 h 107"/>
                <a:gd name="T20" fmla="*/ 18 w 67"/>
                <a:gd name="T21" fmla="*/ 107 h 107"/>
                <a:gd name="T22" fmla="*/ 18 w 67"/>
                <a:gd name="T23" fmla="*/ 107 h 107"/>
                <a:gd name="T24" fmla="*/ 9 w 67"/>
                <a:gd name="T25" fmla="*/ 71 h 107"/>
                <a:gd name="T26" fmla="*/ 0 w 67"/>
                <a:gd name="T27" fmla="*/ 40 h 107"/>
                <a:gd name="T28" fmla="*/ 0 w 67"/>
                <a:gd name="T29" fmla="*/ 9 h 107"/>
                <a:gd name="T30" fmla="*/ 0 w 67"/>
                <a:gd name="T31" fmla="*/ 9 h 107"/>
                <a:gd name="T32" fmla="*/ 4 w 67"/>
                <a:gd name="T33" fmla="*/ 4 h 107"/>
                <a:gd name="T34" fmla="*/ 13 w 67"/>
                <a:gd name="T35" fmla="*/ 0 h 107"/>
                <a:gd name="T36" fmla="*/ 22 w 67"/>
                <a:gd name="T37" fmla="*/ 0 h 107"/>
                <a:gd name="T38" fmla="*/ 31 w 67"/>
                <a:gd name="T39" fmla="*/ 0 h 107"/>
                <a:gd name="T40" fmla="*/ 40 w 67"/>
                <a:gd name="T41" fmla="*/ 9 h 107"/>
                <a:gd name="T42" fmla="*/ 49 w 67"/>
                <a:gd name="T43" fmla="*/ 18 h 107"/>
                <a:gd name="T44" fmla="*/ 49 w 67"/>
                <a:gd name="T45"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07">
                  <a:moveTo>
                    <a:pt x="49" y="18"/>
                  </a:moveTo>
                  <a:lnTo>
                    <a:pt x="49" y="18"/>
                  </a:lnTo>
                  <a:lnTo>
                    <a:pt x="53" y="22"/>
                  </a:lnTo>
                  <a:lnTo>
                    <a:pt x="62" y="35"/>
                  </a:lnTo>
                  <a:lnTo>
                    <a:pt x="67" y="58"/>
                  </a:lnTo>
                  <a:lnTo>
                    <a:pt x="67" y="67"/>
                  </a:lnTo>
                  <a:lnTo>
                    <a:pt x="58" y="80"/>
                  </a:lnTo>
                  <a:lnTo>
                    <a:pt x="58" y="80"/>
                  </a:lnTo>
                  <a:lnTo>
                    <a:pt x="44" y="98"/>
                  </a:lnTo>
                  <a:lnTo>
                    <a:pt x="31" y="107"/>
                  </a:lnTo>
                  <a:lnTo>
                    <a:pt x="18" y="107"/>
                  </a:lnTo>
                  <a:lnTo>
                    <a:pt x="18" y="107"/>
                  </a:lnTo>
                  <a:lnTo>
                    <a:pt x="9" y="71"/>
                  </a:lnTo>
                  <a:lnTo>
                    <a:pt x="0" y="40"/>
                  </a:lnTo>
                  <a:lnTo>
                    <a:pt x="0" y="9"/>
                  </a:lnTo>
                  <a:lnTo>
                    <a:pt x="0" y="9"/>
                  </a:lnTo>
                  <a:lnTo>
                    <a:pt x="4" y="4"/>
                  </a:lnTo>
                  <a:lnTo>
                    <a:pt x="13" y="0"/>
                  </a:lnTo>
                  <a:lnTo>
                    <a:pt x="22" y="0"/>
                  </a:lnTo>
                  <a:lnTo>
                    <a:pt x="31" y="0"/>
                  </a:lnTo>
                  <a:lnTo>
                    <a:pt x="40" y="9"/>
                  </a:lnTo>
                  <a:lnTo>
                    <a:pt x="49" y="18"/>
                  </a:lnTo>
                  <a:lnTo>
                    <a:pt x="49" y="18"/>
                  </a:lnTo>
                  <a:close/>
                </a:path>
              </a:pathLst>
            </a:custGeom>
            <a:solidFill>
              <a:srgbClr val="EBBD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5"/>
            <p:cNvSpPr>
              <a:spLocks/>
            </p:cNvSpPr>
            <p:nvPr/>
          </p:nvSpPr>
          <p:spPr bwMode="auto">
            <a:xfrm>
              <a:off x="5097463" y="4719638"/>
              <a:ext cx="268288" cy="354013"/>
            </a:xfrm>
            <a:custGeom>
              <a:avLst/>
              <a:gdLst>
                <a:gd name="T0" fmla="*/ 0 w 169"/>
                <a:gd name="T1" fmla="*/ 58 h 223"/>
                <a:gd name="T2" fmla="*/ 0 w 169"/>
                <a:gd name="T3" fmla="*/ 58 h 223"/>
                <a:gd name="T4" fmla="*/ 13 w 169"/>
                <a:gd name="T5" fmla="*/ 62 h 223"/>
                <a:gd name="T6" fmla="*/ 49 w 169"/>
                <a:gd name="T7" fmla="*/ 76 h 223"/>
                <a:gd name="T8" fmla="*/ 49 w 169"/>
                <a:gd name="T9" fmla="*/ 76 h 223"/>
                <a:gd name="T10" fmla="*/ 36 w 169"/>
                <a:gd name="T11" fmla="*/ 53 h 223"/>
                <a:gd name="T12" fmla="*/ 22 w 169"/>
                <a:gd name="T13" fmla="*/ 40 h 223"/>
                <a:gd name="T14" fmla="*/ 9 w 169"/>
                <a:gd name="T15" fmla="*/ 22 h 223"/>
                <a:gd name="T16" fmla="*/ 9 w 169"/>
                <a:gd name="T17" fmla="*/ 22 h 223"/>
                <a:gd name="T18" fmla="*/ 36 w 169"/>
                <a:gd name="T19" fmla="*/ 36 h 223"/>
                <a:gd name="T20" fmla="*/ 54 w 169"/>
                <a:gd name="T21" fmla="*/ 49 h 223"/>
                <a:gd name="T22" fmla="*/ 71 w 169"/>
                <a:gd name="T23" fmla="*/ 67 h 223"/>
                <a:gd name="T24" fmla="*/ 71 w 169"/>
                <a:gd name="T25" fmla="*/ 67 h 223"/>
                <a:gd name="T26" fmla="*/ 76 w 169"/>
                <a:gd name="T27" fmla="*/ 40 h 223"/>
                <a:gd name="T28" fmla="*/ 76 w 169"/>
                <a:gd name="T29" fmla="*/ 9 h 223"/>
                <a:gd name="T30" fmla="*/ 76 w 169"/>
                <a:gd name="T31" fmla="*/ 9 h 223"/>
                <a:gd name="T32" fmla="*/ 107 w 169"/>
                <a:gd name="T33" fmla="*/ 94 h 223"/>
                <a:gd name="T34" fmla="*/ 107 w 169"/>
                <a:gd name="T35" fmla="*/ 94 h 223"/>
                <a:gd name="T36" fmla="*/ 125 w 169"/>
                <a:gd name="T37" fmla="*/ 22 h 223"/>
                <a:gd name="T38" fmla="*/ 125 w 169"/>
                <a:gd name="T39" fmla="*/ 22 h 223"/>
                <a:gd name="T40" fmla="*/ 134 w 169"/>
                <a:gd name="T41" fmla="*/ 80 h 223"/>
                <a:gd name="T42" fmla="*/ 134 w 169"/>
                <a:gd name="T43" fmla="*/ 80 h 223"/>
                <a:gd name="T44" fmla="*/ 152 w 169"/>
                <a:gd name="T45" fmla="*/ 53 h 223"/>
                <a:gd name="T46" fmla="*/ 160 w 169"/>
                <a:gd name="T47" fmla="*/ 31 h 223"/>
                <a:gd name="T48" fmla="*/ 169 w 169"/>
                <a:gd name="T49" fmla="*/ 0 h 223"/>
                <a:gd name="T50" fmla="*/ 169 w 169"/>
                <a:gd name="T51" fmla="*/ 0 h 223"/>
                <a:gd name="T52" fmla="*/ 165 w 169"/>
                <a:gd name="T53" fmla="*/ 27 h 223"/>
                <a:gd name="T54" fmla="*/ 160 w 169"/>
                <a:gd name="T55" fmla="*/ 53 h 223"/>
                <a:gd name="T56" fmla="*/ 156 w 169"/>
                <a:gd name="T57" fmla="*/ 80 h 223"/>
                <a:gd name="T58" fmla="*/ 156 w 169"/>
                <a:gd name="T59" fmla="*/ 80 h 223"/>
                <a:gd name="T60" fmla="*/ 138 w 169"/>
                <a:gd name="T61" fmla="*/ 134 h 223"/>
                <a:gd name="T62" fmla="*/ 134 w 169"/>
                <a:gd name="T63" fmla="*/ 174 h 223"/>
                <a:gd name="T64" fmla="*/ 134 w 169"/>
                <a:gd name="T65" fmla="*/ 174 h 223"/>
                <a:gd name="T66" fmla="*/ 129 w 169"/>
                <a:gd name="T67" fmla="*/ 192 h 223"/>
                <a:gd name="T68" fmla="*/ 125 w 169"/>
                <a:gd name="T69" fmla="*/ 205 h 223"/>
                <a:gd name="T70" fmla="*/ 116 w 169"/>
                <a:gd name="T71" fmla="*/ 223 h 223"/>
                <a:gd name="T72" fmla="*/ 116 w 169"/>
                <a:gd name="T73" fmla="*/ 223 h 223"/>
                <a:gd name="T74" fmla="*/ 111 w 169"/>
                <a:gd name="T75" fmla="*/ 196 h 223"/>
                <a:gd name="T76" fmla="*/ 107 w 169"/>
                <a:gd name="T77" fmla="*/ 174 h 223"/>
                <a:gd name="T78" fmla="*/ 98 w 169"/>
                <a:gd name="T79" fmla="*/ 156 h 223"/>
                <a:gd name="T80" fmla="*/ 98 w 169"/>
                <a:gd name="T81" fmla="*/ 156 h 223"/>
                <a:gd name="T82" fmla="*/ 89 w 169"/>
                <a:gd name="T83" fmla="*/ 138 h 223"/>
                <a:gd name="T84" fmla="*/ 71 w 169"/>
                <a:gd name="T85" fmla="*/ 120 h 223"/>
                <a:gd name="T86" fmla="*/ 36 w 169"/>
                <a:gd name="T87" fmla="*/ 89 h 223"/>
                <a:gd name="T88" fmla="*/ 36 w 169"/>
                <a:gd name="T89" fmla="*/ 89 h 223"/>
                <a:gd name="T90" fmla="*/ 9 w 169"/>
                <a:gd name="T91" fmla="*/ 67 h 223"/>
                <a:gd name="T92" fmla="*/ 0 w 169"/>
                <a:gd name="T93" fmla="*/ 58 h 223"/>
                <a:gd name="T94" fmla="*/ 0 w 169"/>
                <a:gd name="T9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223">
                  <a:moveTo>
                    <a:pt x="0" y="58"/>
                  </a:moveTo>
                  <a:lnTo>
                    <a:pt x="0" y="58"/>
                  </a:lnTo>
                  <a:lnTo>
                    <a:pt x="13" y="62"/>
                  </a:lnTo>
                  <a:lnTo>
                    <a:pt x="49" y="76"/>
                  </a:lnTo>
                  <a:lnTo>
                    <a:pt x="49" y="76"/>
                  </a:lnTo>
                  <a:lnTo>
                    <a:pt x="36" y="53"/>
                  </a:lnTo>
                  <a:lnTo>
                    <a:pt x="22" y="40"/>
                  </a:lnTo>
                  <a:lnTo>
                    <a:pt x="9" y="22"/>
                  </a:lnTo>
                  <a:lnTo>
                    <a:pt x="9" y="22"/>
                  </a:lnTo>
                  <a:lnTo>
                    <a:pt x="36" y="36"/>
                  </a:lnTo>
                  <a:lnTo>
                    <a:pt x="54" y="49"/>
                  </a:lnTo>
                  <a:lnTo>
                    <a:pt x="71" y="67"/>
                  </a:lnTo>
                  <a:lnTo>
                    <a:pt x="71" y="67"/>
                  </a:lnTo>
                  <a:lnTo>
                    <a:pt x="76" y="40"/>
                  </a:lnTo>
                  <a:lnTo>
                    <a:pt x="76" y="9"/>
                  </a:lnTo>
                  <a:lnTo>
                    <a:pt x="76" y="9"/>
                  </a:lnTo>
                  <a:lnTo>
                    <a:pt x="107" y="94"/>
                  </a:lnTo>
                  <a:lnTo>
                    <a:pt x="107" y="94"/>
                  </a:lnTo>
                  <a:lnTo>
                    <a:pt x="125" y="22"/>
                  </a:lnTo>
                  <a:lnTo>
                    <a:pt x="125" y="22"/>
                  </a:lnTo>
                  <a:lnTo>
                    <a:pt x="134" y="80"/>
                  </a:lnTo>
                  <a:lnTo>
                    <a:pt x="134" y="80"/>
                  </a:lnTo>
                  <a:lnTo>
                    <a:pt x="152" y="53"/>
                  </a:lnTo>
                  <a:lnTo>
                    <a:pt x="160" y="31"/>
                  </a:lnTo>
                  <a:lnTo>
                    <a:pt x="169" y="0"/>
                  </a:lnTo>
                  <a:lnTo>
                    <a:pt x="169" y="0"/>
                  </a:lnTo>
                  <a:lnTo>
                    <a:pt x="165" y="27"/>
                  </a:lnTo>
                  <a:lnTo>
                    <a:pt x="160" y="53"/>
                  </a:lnTo>
                  <a:lnTo>
                    <a:pt x="156" y="80"/>
                  </a:lnTo>
                  <a:lnTo>
                    <a:pt x="156" y="80"/>
                  </a:lnTo>
                  <a:lnTo>
                    <a:pt x="138" y="134"/>
                  </a:lnTo>
                  <a:lnTo>
                    <a:pt x="134" y="174"/>
                  </a:lnTo>
                  <a:lnTo>
                    <a:pt x="134" y="174"/>
                  </a:lnTo>
                  <a:lnTo>
                    <a:pt x="129" y="192"/>
                  </a:lnTo>
                  <a:lnTo>
                    <a:pt x="125" y="205"/>
                  </a:lnTo>
                  <a:lnTo>
                    <a:pt x="116" y="223"/>
                  </a:lnTo>
                  <a:lnTo>
                    <a:pt x="116" y="223"/>
                  </a:lnTo>
                  <a:lnTo>
                    <a:pt x="111" y="196"/>
                  </a:lnTo>
                  <a:lnTo>
                    <a:pt x="107" y="174"/>
                  </a:lnTo>
                  <a:lnTo>
                    <a:pt x="98" y="156"/>
                  </a:lnTo>
                  <a:lnTo>
                    <a:pt x="98" y="156"/>
                  </a:lnTo>
                  <a:lnTo>
                    <a:pt x="89" y="138"/>
                  </a:lnTo>
                  <a:lnTo>
                    <a:pt x="71" y="120"/>
                  </a:lnTo>
                  <a:lnTo>
                    <a:pt x="36" y="89"/>
                  </a:lnTo>
                  <a:lnTo>
                    <a:pt x="36" y="89"/>
                  </a:lnTo>
                  <a:lnTo>
                    <a:pt x="9" y="67"/>
                  </a:lnTo>
                  <a:lnTo>
                    <a:pt x="0" y="58"/>
                  </a:lnTo>
                  <a:lnTo>
                    <a:pt x="0" y="58"/>
                  </a:lnTo>
                  <a:close/>
                </a:path>
              </a:pathLst>
            </a:custGeom>
            <a:solidFill>
              <a:srgbClr val="B97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6"/>
            <p:cNvSpPr>
              <a:spLocks/>
            </p:cNvSpPr>
            <p:nvPr/>
          </p:nvSpPr>
          <p:spPr bwMode="auto">
            <a:xfrm>
              <a:off x="5826126" y="5427663"/>
              <a:ext cx="728663" cy="1103313"/>
            </a:xfrm>
            <a:custGeom>
              <a:avLst/>
              <a:gdLst>
                <a:gd name="T0" fmla="*/ 174 w 459"/>
                <a:gd name="T1" fmla="*/ 0 h 695"/>
                <a:gd name="T2" fmla="*/ 174 w 459"/>
                <a:gd name="T3" fmla="*/ 0 h 695"/>
                <a:gd name="T4" fmla="*/ 143 w 459"/>
                <a:gd name="T5" fmla="*/ 31 h 695"/>
                <a:gd name="T6" fmla="*/ 112 w 459"/>
                <a:gd name="T7" fmla="*/ 67 h 695"/>
                <a:gd name="T8" fmla="*/ 80 w 459"/>
                <a:gd name="T9" fmla="*/ 116 h 695"/>
                <a:gd name="T10" fmla="*/ 49 w 459"/>
                <a:gd name="T11" fmla="*/ 178 h 695"/>
                <a:gd name="T12" fmla="*/ 36 w 459"/>
                <a:gd name="T13" fmla="*/ 214 h 695"/>
                <a:gd name="T14" fmla="*/ 22 w 459"/>
                <a:gd name="T15" fmla="*/ 254 h 695"/>
                <a:gd name="T16" fmla="*/ 14 w 459"/>
                <a:gd name="T17" fmla="*/ 294 h 695"/>
                <a:gd name="T18" fmla="*/ 5 w 459"/>
                <a:gd name="T19" fmla="*/ 338 h 695"/>
                <a:gd name="T20" fmla="*/ 0 w 459"/>
                <a:gd name="T21" fmla="*/ 388 h 695"/>
                <a:gd name="T22" fmla="*/ 5 w 459"/>
                <a:gd name="T23" fmla="*/ 441 h 695"/>
                <a:gd name="T24" fmla="*/ 5 w 459"/>
                <a:gd name="T25" fmla="*/ 441 h 695"/>
                <a:gd name="T26" fmla="*/ 14 w 459"/>
                <a:gd name="T27" fmla="*/ 494 h 695"/>
                <a:gd name="T28" fmla="*/ 27 w 459"/>
                <a:gd name="T29" fmla="*/ 535 h 695"/>
                <a:gd name="T30" fmla="*/ 45 w 459"/>
                <a:gd name="T31" fmla="*/ 566 h 695"/>
                <a:gd name="T32" fmla="*/ 67 w 459"/>
                <a:gd name="T33" fmla="*/ 597 h 695"/>
                <a:gd name="T34" fmla="*/ 112 w 459"/>
                <a:gd name="T35" fmla="*/ 646 h 695"/>
                <a:gd name="T36" fmla="*/ 129 w 459"/>
                <a:gd name="T37" fmla="*/ 668 h 695"/>
                <a:gd name="T38" fmla="*/ 147 w 459"/>
                <a:gd name="T39" fmla="*/ 695 h 695"/>
                <a:gd name="T40" fmla="*/ 459 w 459"/>
                <a:gd name="T41" fmla="*/ 664 h 695"/>
                <a:gd name="T42" fmla="*/ 459 w 459"/>
                <a:gd name="T43" fmla="*/ 664 h 695"/>
                <a:gd name="T44" fmla="*/ 450 w 459"/>
                <a:gd name="T45" fmla="*/ 593 h 695"/>
                <a:gd name="T46" fmla="*/ 437 w 459"/>
                <a:gd name="T47" fmla="*/ 517 h 695"/>
                <a:gd name="T48" fmla="*/ 410 w 459"/>
                <a:gd name="T49" fmla="*/ 423 h 695"/>
                <a:gd name="T50" fmla="*/ 375 w 459"/>
                <a:gd name="T51" fmla="*/ 316 h 695"/>
                <a:gd name="T52" fmla="*/ 352 w 459"/>
                <a:gd name="T53" fmla="*/ 258 h 695"/>
                <a:gd name="T54" fmla="*/ 326 w 459"/>
                <a:gd name="T55" fmla="*/ 205 h 695"/>
                <a:gd name="T56" fmla="*/ 294 w 459"/>
                <a:gd name="T57" fmla="*/ 151 h 695"/>
                <a:gd name="T58" fmla="*/ 259 w 459"/>
                <a:gd name="T59" fmla="*/ 98 h 695"/>
                <a:gd name="T60" fmla="*/ 219 w 459"/>
                <a:gd name="T61" fmla="*/ 49 h 695"/>
                <a:gd name="T62" fmla="*/ 174 w 459"/>
                <a:gd name="T63" fmla="*/ 0 h 695"/>
                <a:gd name="T64" fmla="*/ 174 w 459"/>
                <a:gd name="T6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9" h="695">
                  <a:moveTo>
                    <a:pt x="174" y="0"/>
                  </a:moveTo>
                  <a:lnTo>
                    <a:pt x="174" y="0"/>
                  </a:lnTo>
                  <a:lnTo>
                    <a:pt x="143" y="31"/>
                  </a:lnTo>
                  <a:lnTo>
                    <a:pt x="112" y="67"/>
                  </a:lnTo>
                  <a:lnTo>
                    <a:pt x="80" y="116"/>
                  </a:lnTo>
                  <a:lnTo>
                    <a:pt x="49" y="178"/>
                  </a:lnTo>
                  <a:lnTo>
                    <a:pt x="36" y="214"/>
                  </a:lnTo>
                  <a:lnTo>
                    <a:pt x="22" y="254"/>
                  </a:lnTo>
                  <a:lnTo>
                    <a:pt x="14" y="294"/>
                  </a:lnTo>
                  <a:lnTo>
                    <a:pt x="5" y="338"/>
                  </a:lnTo>
                  <a:lnTo>
                    <a:pt x="0" y="388"/>
                  </a:lnTo>
                  <a:lnTo>
                    <a:pt x="5" y="441"/>
                  </a:lnTo>
                  <a:lnTo>
                    <a:pt x="5" y="441"/>
                  </a:lnTo>
                  <a:lnTo>
                    <a:pt x="14" y="494"/>
                  </a:lnTo>
                  <a:lnTo>
                    <a:pt x="27" y="535"/>
                  </a:lnTo>
                  <a:lnTo>
                    <a:pt x="45" y="566"/>
                  </a:lnTo>
                  <a:lnTo>
                    <a:pt x="67" y="597"/>
                  </a:lnTo>
                  <a:lnTo>
                    <a:pt x="112" y="646"/>
                  </a:lnTo>
                  <a:lnTo>
                    <a:pt x="129" y="668"/>
                  </a:lnTo>
                  <a:lnTo>
                    <a:pt x="147" y="695"/>
                  </a:lnTo>
                  <a:lnTo>
                    <a:pt x="459" y="664"/>
                  </a:lnTo>
                  <a:lnTo>
                    <a:pt x="459" y="664"/>
                  </a:lnTo>
                  <a:lnTo>
                    <a:pt x="450" y="593"/>
                  </a:lnTo>
                  <a:lnTo>
                    <a:pt x="437" y="517"/>
                  </a:lnTo>
                  <a:lnTo>
                    <a:pt x="410" y="423"/>
                  </a:lnTo>
                  <a:lnTo>
                    <a:pt x="375" y="316"/>
                  </a:lnTo>
                  <a:lnTo>
                    <a:pt x="352" y="258"/>
                  </a:lnTo>
                  <a:lnTo>
                    <a:pt x="326" y="205"/>
                  </a:lnTo>
                  <a:lnTo>
                    <a:pt x="294" y="151"/>
                  </a:lnTo>
                  <a:lnTo>
                    <a:pt x="259" y="98"/>
                  </a:lnTo>
                  <a:lnTo>
                    <a:pt x="219" y="49"/>
                  </a:lnTo>
                  <a:lnTo>
                    <a:pt x="174" y="0"/>
                  </a:lnTo>
                  <a:lnTo>
                    <a:pt x="174"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7"/>
            <p:cNvSpPr>
              <a:spLocks/>
            </p:cNvSpPr>
            <p:nvPr/>
          </p:nvSpPr>
          <p:spPr bwMode="auto">
            <a:xfrm>
              <a:off x="4659313" y="6573838"/>
              <a:ext cx="933450" cy="409575"/>
            </a:xfrm>
            <a:custGeom>
              <a:avLst/>
              <a:gdLst>
                <a:gd name="T0" fmla="*/ 543 w 588"/>
                <a:gd name="T1" fmla="*/ 125 h 258"/>
                <a:gd name="T2" fmla="*/ 543 w 588"/>
                <a:gd name="T3" fmla="*/ 125 h 258"/>
                <a:gd name="T4" fmla="*/ 459 w 588"/>
                <a:gd name="T5" fmla="*/ 80 h 258"/>
                <a:gd name="T6" fmla="*/ 392 w 588"/>
                <a:gd name="T7" fmla="*/ 36 h 258"/>
                <a:gd name="T8" fmla="*/ 338 w 588"/>
                <a:gd name="T9" fmla="*/ 0 h 258"/>
                <a:gd name="T10" fmla="*/ 338 w 588"/>
                <a:gd name="T11" fmla="*/ 0 h 258"/>
                <a:gd name="T12" fmla="*/ 321 w 588"/>
                <a:gd name="T13" fmla="*/ 4 h 258"/>
                <a:gd name="T14" fmla="*/ 303 w 588"/>
                <a:gd name="T15" fmla="*/ 13 h 258"/>
                <a:gd name="T16" fmla="*/ 280 w 588"/>
                <a:gd name="T17" fmla="*/ 22 h 258"/>
                <a:gd name="T18" fmla="*/ 280 w 588"/>
                <a:gd name="T19" fmla="*/ 22 h 258"/>
                <a:gd name="T20" fmla="*/ 245 w 588"/>
                <a:gd name="T21" fmla="*/ 40 h 258"/>
                <a:gd name="T22" fmla="*/ 200 w 588"/>
                <a:gd name="T23" fmla="*/ 58 h 258"/>
                <a:gd name="T24" fmla="*/ 138 w 588"/>
                <a:gd name="T25" fmla="*/ 80 h 258"/>
                <a:gd name="T26" fmla="*/ 138 w 588"/>
                <a:gd name="T27" fmla="*/ 80 h 258"/>
                <a:gd name="T28" fmla="*/ 84 w 588"/>
                <a:gd name="T29" fmla="*/ 125 h 258"/>
                <a:gd name="T30" fmla="*/ 35 w 588"/>
                <a:gd name="T31" fmla="*/ 156 h 258"/>
                <a:gd name="T32" fmla="*/ 0 w 588"/>
                <a:gd name="T33" fmla="*/ 178 h 258"/>
                <a:gd name="T34" fmla="*/ 0 w 588"/>
                <a:gd name="T35" fmla="*/ 178 h 258"/>
                <a:gd name="T36" fmla="*/ 0 w 588"/>
                <a:gd name="T37" fmla="*/ 187 h 258"/>
                <a:gd name="T38" fmla="*/ 9 w 588"/>
                <a:gd name="T39" fmla="*/ 196 h 258"/>
                <a:gd name="T40" fmla="*/ 18 w 588"/>
                <a:gd name="T41" fmla="*/ 200 h 258"/>
                <a:gd name="T42" fmla="*/ 26 w 588"/>
                <a:gd name="T43" fmla="*/ 205 h 258"/>
                <a:gd name="T44" fmla="*/ 35 w 588"/>
                <a:gd name="T45" fmla="*/ 205 h 258"/>
                <a:gd name="T46" fmla="*/ 53 w 588"/>
                <a:gd name="T47" fmla="*/ 200 h 258"/>
                <a:gd name="T48" fmla="*/ 53 w 588"/>
                <a:gd name="T49" fmla="*/ 200 h 258"/>
                <a:gd name="T50" fmla="*/ 53 w 588"/>
                <a:gd name="T51" fmla="*/ 205 h 258"/>
                <a:gd name="T52" fmla="*/ 58 w 588"/>
                <a:gd name="T53" fmla="*/ 214 h 258"/>
                <a:gd name="T54" fmla="*/ 67 w 588"/>
                <a:gd name="T55" fmla="*/ 218 h 258"/>
                <a:gd name="T56" fmla="*/ 75 w 588"/>
                <a:gd name="T57" fmla="*/ 218 h 258"/>
                <a:gd name="T58" fmla="*/ 89 w 588"/>
                <a:gd name="T59" fmla="*/ 218 h 258"/>
                <a:gd name="T60" fmla="*/ 111 w 588"/>
                <a:gd name="T61" fmla="*/ 214 h 258"/>
                <a:gd name="T62" fmla="*/ 111 w 588"/>
                <a:gd name="T63" fmla="*/ 214 h 258"/>
                <a:gd name="T64" fmla="*/ 120 w 588"/>
                <a:gd name="T65" fmla="*/ 218 h 258"/>
                <a:gd name="T66" fmla="*/ 133 w 588"/>
                <a:gd name="T67" fmla="*/ 223 h 258"/>
                <a:gd name="T68" fmla="*/ 156 w 588"/>
                <a:gd name="T69" fmla="*/ 214 h 258"/>
                <a:gd name="T70" fmla="*/ 156 w 588"/>
                <a:gd name="T71" fmla="*/ 214 h 258"/>
                <a:gd name="T72" fmla="*/ 182 w 588"/>
                <a:gd name="T73" fmla="*/ 205 h 258"/>
                <a:gd name="T74" fmla="*/ 205 w 588"/>
                <a:gd name="T75" fmla="*/ 192 h 258"/>
                <a:gd name="T76" fmla="*/ 223 w 588"/>
                <a:gd name="T77" fmla="*/ 174 h 258"/>
                <a:gd name="T78" fmla="*/ 223 w 588"/>
                <a:gd name="T79" fmla="*/ 174 h 258"/>
                <a:gd name="T80" fmla="*/ 298 w 588"/>
                <a:gd name="T81" fmla="*/ 156 h 258"/>
                <a:gd name="T82" fmla="*/ 298 w 588"/>
                <a:gd name="T83" fmla="*/ 156 h 258"/>
                <a:gd name="T84" fmla="*/ 325 w 588"/>
                <a:gd name="T85" fmla="*/ 169 h 258"/>
                <a:gd name="T86" fmla="*/ 370 w 588"/>
                <a:gd name="T87" fmla="*/ 183 h 258"/>
                <a:gd name="T88" fmla="*/ 370 w 588"/>
                <a:gd name="T89" fmla="*/ 183 h 258"/>
                <a:gd name="T90" fmla="*/ 392 w 588"/>
                <a:gd name="T91" fmla="*/ 200 h 258"/>
                <a:gd name="T92" fmla="*/ 436 w 588"/>
                <a:gd name="T93" fmla="*/ 223 h 258"/>
                <a:gd name="T94" fmla="*/ 436 w 588"/>
                <a:gd name="T95" fmla="*/ 223 h 258"/>
                <a:gd name="T96" fmla="*/ 490 w 588"/>
                <a:gd name="T97" fmla="*/ 249 h 258"/>
                <a:gd name="T98" fmla="*/ 521 w 588"/>
                <a:gd name="T99" fmla="*/ 258 h 258"/>
                <a:gd name="T100" fmla="*/ 557 w 588"/>
                <a:gd name="T101" fmla="*/ 258 h 258"/>
                <a:gd name="T102" fmla="*/ 557 w 588"/>
                <a:gd name="T103" fmla="*/ 258 h 258"/>
                <a:gd name="T104" fmla="*/ 575 w 588"/>
                <a:gd name="T105" fmla="*/ 254 h 258"/>
                <a:gd name="T106" fmla="*/ 584 w 588"/>
                <a:gd name="T107" fmla="*/ 245 h 258"/>
                <a:gd name="T108" fmla="*/ 588 w 588"/>
                <a:gd name="T109" fmla="*/ 227 h 258"/>
                <a:gd name="T110" fmla="*/ 588 w 588"/>
                <a:gd name="T111" fmla="*/ 205 h 258"/>
                <a:gd name="T112" fmla="*/ 584 w 588"/>
                <a:gd name="T113" fmla="*/ 183 h 258"/>
                <a:gd name="T114" fmla="*/ 575 w 588"/>
                <a:gd name="T115" fmla="*/ 160 h 258"/>
                <a:gd name="T116" fmla="*/ 561 w 588"/>
                <a:gd name="T117" fmla="*/ 142 h 258"/>
                <a:gd name="T118" fmla="*/ 543 w 588"/>
                <a:gd name="T119" fmla="*/ 125 h 258"/>
                <a:gd name="T120" fmla="*/ 543 w 588"/>
                <a:gd name="T121" fmla="*/ 12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8" h="258">
                  <a:moveTo>
                    <a:pt x="543" y="125"/>
                  </a:moveTo>
                  <a:lnTo>
                    <a:pt x="543" y="125"/>
                  </a:lnTo>
                  <a:lnTo>
                    <a:pt x="459" y="80"/>
                  </a:lnTo>
                  <a:lnTo>
                    <a:pt x="392" y="36"/>
                  </a:lnTo>
                  <a:lnTo>
                    <a:pt x="338" y="0"/>
                  </a:lnTo>
                  <a:lnTo>
                    <a:pt x="338" y="0"/>
                  </a:lnTo>
                  <a:lnTo>
                    <a:pt x="321" y="4"/>
                  </a:lnTo>
                  <a:lnTo>
                    <a:pt x="303" y="13"/>
                  </a:lnTo>
                  <a:lnTo>
                    <a:pt x="280" y="22"/>
                  </a:lnTo>
                  <a:lnTo>
                    <a:pt x="280" y="22"/>
                  </a:lnTo>
                  <a:lnTo>
                    <a:pt x="245" y="40"/>
                  </a:lnTo>
                  <a:lnTo>
                    <a:pt x="200" y="58"/>
                  </a:lnTo>
                  <a:lnTo>
                    <a:pt x="138" y="80"/>
                  </a:lnTo>
                  <a:lnTo>
                    <a:pt x="138" y="80"/>
                  </a:lnTo>
                  <a:lnTo>
                    <a:pt x="84" y="125"/>
                  </a:lnTo>
                  <a:lnTo>
                    <a:pt x="35" y="156"/>
                  </a:lnTo>
                  <a:lnTo>
                    <a:pt x="0" y="178"/>
                  </a:lnTo>
                  <a:lnTo>
                    <a:pt x="0" y="178"/>
                  </a:lnTo>
                  <a:lnTo>
                    <a:pt x="0" y="187"/>
                  </a:lnTo>
                  <a:lnTo>
                    <a:pt x="9" y="196"/>
                  </a:lnTo>
                  <a:lnTo>
                    <a:pt x="18" y="200"/>
                  </a:lnTo>
                  <a:lnTo>
                    <a:pt x="26" y="205"/>
                  </a:lnTo>
                  <a:lnTo>
                    <a:pt x="35" y="205"/>
                  </a:lnTo>
                  <a:lnTo>
                    <a:pt x="53" y="200"/>
                  </a:lnTo>
                  <a:lnTo>
                    <a:pt x="53" y="200"/>
                  </a:lnTo>
                  <a:lnTo>
                    <a:pt x="53" y="205"/>
                  </a:lnTo>
                  <a:lnTo>
                    <a:pt x="58" y="214"/>
                  </a:lnTo>
                  <a:lnTo>
                    <a:pt x="67" y="218"/>
                  </a:lnTo>
                  <a:lnTo>
                    <a:pt x="75" y="218"/>
                  </a:lnTo>
                  <a:lnTo>
                    <a:pt x="89" y="218"/>
                  </a:lnTo>
                  <a:lnTo>
                    <a:pt x="111" y="214"/>
                  </a:lnTo>
                  <a:lnTo>
                    <a:pt x="111" y="214"/>
                  </a:lnTo>
                  <a:lnTo>
                    <a:pt x="120" y="218"/>
                  </a:lnTo>
                  <a:lnTo>
                    <a:pt x="133" y="223"/>
                  </a:lnTo>
                  <a:lnTo>
                    <a:pt x="156" y="214"/>
                  </a:lnTo>
                  <a:lnTo>
                    <a:pt x="156" y="214"/>
                  </a:lnTo>
                  <a:lnTo>
                    <a:pt x="182" y="205"/>
                  </a:lnTo>
                  <a:lnTo>
                    <a:pt x="205" y="192"/>
                  </a:lnTo>
                  <a:lnTo>
                    <a:pt x="223" y="174"/>
                  </a:lnTo>
                  <a:lnTo>
                    <a:pt x="223" y="174"/>
                  </a:lnTo>
                  <a:lnTo>
                    <a:pt x="298" y="156"/>
                  </a:lnTo>
                  <a:lnTo>
                    <a:pt x="298" y="156"/>
                  </a:lnTo>
                  <a:lnTo>
                    <a:pt x="325" y="169"/>
                  </a:lnTo>
                  <a:lnTo>
                    <a:pt x="370" y="183"/>
                  </a:lnTo>
                  <a:lnTo>
                    <a:pt x="370" y="183"/>
                  </a:lnTo>
                  <a:lnTo>
                    <a:pt x="392" y="200"/>
                  </a:lnTo>
                  <a:lnTo>
                    <a:pt x="436" y="223"/>
                  </a:lnTo>
                  <a:lnTo>
                    <a:pt x="436" y="223"/>
                  </a:lnTo>
                  <a:lnTo>
                    <a:pt x="490" y="249"/>
                  </a:lnTo>
                  <a:lnTo>
                    <a:pt x="521" y="258"/>
                  </a:lnTo>
                  <a:lnTo>
                    <a:pt x="557" y="258"/>
                  </a:lnTo>
                  <a:lnTo>
                    <a:pt x="557" y="258"/>
                  </a:lnTo>
                  <a:lnTo>
                    <a:pt x="575" y="254"/>
                  </a:lnTo>
                  <a:lnTo>
                    <a:pt x="584" y="245"/>
                  </a:lnTo>
                  <a:lnTo>
                    <a:pt x="588" y="227"/>
                  </a:lnTo>
                  <a:lnTo>
                    <a:pt x="588" y="205"/>
                  </a:lnTo>
                  <a:lnTo>
                    <a:pt x="584" y="183"/>
                  </a:lnTo>
                  <a:lnTo>
                    <a:pt x="575" y="160"/>
                  </a:lnTo>
                  <a:lnTo>
                    <a:pt x="561" y="142"/>
                  </a:lnTo>
                  <a:lnTo>
                    <a:pt x="543" y="125"/>
                  </a:lnTo>
                  <a:lnTo>
                    <a:pt x="543" y="125"/>
                  </a:lnTo>
                  <a:close/>
                </a:path>
              </a:pathLst>
            </a:custGeom>
            <a:solidFill>
              <a:srgbClr val="ECC2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8"/>
            <p:cNvSpPr>
              <a:spLocks/>
            </p:cNvSpPr>
            <p:nvPr/>
          </p:nvSpPr>
          <p:spPr bwMode="auto">
            <a:xfrm>
              <a:off x="5514976" y="6291263"/>
              <a:ext cx="1076325" cy="777875"/>
            </a:xfrm>
            <a:custGeom>
              <a:avLst/>
              <a:gdLst>
                <a:gd name="T0" fmla="*/ 633 w 678"/>
                <a:gd name="T1" fmla="*/ 0 h 490"/>
                <a:gd name="T2" fmla="*/ 633 w 678"/>
                <a:gd name="T3" fmla="*/ 0 h 490"/>
                <a:gd name="T4" fmla="*/ 642 w 678"/>
                <a:gd name="T5" fmla="*/ 40 h 490"/>
                <a:gd name="T6" fmla="*/ 660 w 678"/>
                <a:gd name="T7" fmla="*/ 138 h 490"/>
                <a:gd name="T8" fmla="*/ 669 w 678"/>
                <a:gd name="T9" fmla="*/ 200 h 490"/>
                <a:gd name="T10" fmla="*/ 673 w 678"/>
                <a:gd name="T11" fmla="*/ 271 h 490"/>
                <a:gd name="T12" fmla="*/ 678 w 678"/>
                <a:gd name="T13" fmla="*/ 338 h 490"/>
                <a:gd name="T14" fmla="*/ 669 w 678"/>
                <a:gd name="T15" fmla="*/ 401 h 490"/>
                <a:gd name="T16" fmla="*/ 669 w 678"/>
                <a:gd name="T17" fmla="*/ 401 h 490"/>
                <a:gd name="T18" fmla="*/ 642 w 678"/>
                <a:gd name="T19" fmla="*/ 419 h 490"/>
                <a:gd name="T20" fmla="*/ 606 w 678"/>
                <a:gd name="T21" fmla="*/ 432 h 490"/>
                <a:gd name="T22" fmla="*/ 557 w 678"/>
                <a:gd name="T23" fmla="*/ 454 h 490"/>
                <a:gd name="T24" fmla="*/ 490 w 678"/>
                <a:gd name="T25" fmla="*/ 472 h 490"/>
                <a:gd name="T26" fmla="*/ 406 w 678"/>
                <a:gd name="T27" fmla="*/ 485 h 490"/>
                <a:gd name="T28" fmla="*/ 308 w 678"/>
                <a:gd name="T29" fmla="*/ 490 h 490"/>
                <a:gd name="T30" fmla="*/ 250 w 678"/>
                <a:gd name="T31" fmla="*/ 490 h 490"/>
                <a:gd name="T32" fmla="*/ 187 w 678"/>
                <a:gd name="T33" fmla="*/ 485 h 490"/>
                <a:gd name="T34" fmla="*/ 187 w 678"/>
                <a:gd name="T35" fmla="*/ 485 h 490"/>
                <a:gd name="T36" fmla="*/ 125 w 678"/>
                <a:gd name="T37" fmla="*/ 481 h 490"/>
                <a:gd name="T38" fmla="*/ 103 w 678"/>
                <a:gd name="T39" fmla="*/ 472 h 490"/>
                <a:gd name="T40" fmla="*/ 98 w 678"/>
                <a:gd name="T41" fmla="*/ 468 h 490"/>
                <a:gd name="T42" fmla="*/ 98 w 678"/>
                <a:gd name="T43" fmla="*/ 468 h 490"/>
                <a:gd name="T44" fmla="*/ 98 w 678"/>
                <a:gd name="T45" fmla="*/ 463 h 490"/>
                <a:gd name="T46" fmla="*/ 18 w 678"/>
                <a:gd name="T47" fmla="*/ 472 h 490"/>
                <a:gd name="T48" fmla="*/ 18 w 678"/>
                <a:gd name="T49" fmla="*/ 472 h 490"/>
                <a:gd name="T50" fmla="*/ 22 w 678"/>
                <a:gd name="T51" fmla="*/ 454 h 490"/>
                <a:gd name="T52" fmla="*/ 31 w 678"/>
                <a:gd name="T53" fmla="*/ 414 h 490"/>
                <a:gd name="T54" fmla="*/ 31 w 678"/>
                <a:gd name="T55" fmla="*/ 387 h 490"/>
                <a:gd name="T56" fmla="*/ 27 w 678"/>
                <a:gd name="T57" fmla="*/ 356 h 490"/>
                <a:gd name="T58" fmla="*/ 18 w 678"/>
                <a:gd name="T59" fmla="*/ 325 h 490"/>
                <a:gd name="T60" fmla="*/ 0 w 678"/>
                <a:gd name="T61" fmla="*/ 289 h 490"/>
                <a:gd name="T62" fmla="*/ 76 w 678"/>
                <a:gd name="T63" fmla="*/ 289 h 490"/>
                <a:gd name="T64" fmla="*/ 76 w 678"/>
                <a:gd name="T65" fmla="*/ 289 h 490"/>
                <a:gd name="T66" fmla="*/ 85 w 678"/>
                <a:gd name="T67" fmla="*/ 271 h 490"/>
                <a:gd name="T68" fmla="*/ 94 w 678"/>
                <a:gd name="T69" fmla="*/ 258 h 490"/>
                <a:gd name="T70" fmla="*/ 111 w 678"/>
                <a:gd name="T71" fmla="*/ 240 h 490"/>
                <a:gd name="T72" fmla="*/ 111 w 678"/>
                <a:gd name="T73" fmla="*/ 240 h 490"/>
                <a:gd name="T74" fmla="*/ 120 w 678"/>
                <a:gd name="T75" fmla="*/ 231 h 490"/>
                <a:gd name="T76" fmla="*/ 138 w 678"/>
                <a:gd name="T77" fmla="*/ 227 h 490"/>
                <a:gd name="T78" fmla="*/ 178 w 678"/>
                <a:gd name="T79" fmla="*/ 222 h 490"/>
                <a:gd name="T80" fmla="*/ 223 w 678"/>
                <a:gd name="T81" fmla="*/ 214 h 490"/>
                <a:gd name="T82" fmla="*/ 245 w 678"/>
                <a:gd name="T83" fmla="*/ 205 h 490"/>
                <a:gd name="T84" fmla="*/ 263 w 678"/>
                <a:gd name="T85" fmla="*/ 196 h 490"/>
                <a:gd name="T86" fmla="*/ 263 w 678"/>
                <a:gd name="T87" fmla="*/ 196 h 490"/>
                <a:gd name="T88" fmla="*/ 276 w 678"/>
                <a:gd name="T89" fmla="*/ 178 h 490"/>
                <a:gd name="T90" fmla="*/ 294 w 678"/>
                <a:gd name="T91" fmla="*/ 160 h 490"/>
                <a:gd name="T92" fmla="*/ 316 w 678"/>
                <a:gd name="T93" fmla="*/ 111 h 490"/>
                <a:gd name="T94" fmla="*/ 343 w 678"/>
                <a:gd name="T95" fmla="*/ 49 h 490"/>
                <a:gd name="T96" fmla="*/ 633 w 678"/>
                <a:gd name="T9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8" h="490">
                  <a:moveTo>
                    <a:pt x="633" y="0"/>
                  </a:moveTo>
                  <a:lnTo>
                    <a:pt x="633" y="0"/>
                  </a:lnTo>
                  <a:lnTo>
                    <a:pt x="642" y="40"/>
                  </a:lnTo>
                  <a:lnTo>
                    <a:pt x="660" y="138"/>
                  </a:lnTo>
                  <a:lnTo>
                    <a:pt x="669" y="200"/>
                  </a:lnTo>
                  <a:lnTo>
                    <a:pt x="673" y="271"/>
                  </a:lnTo>
                  <a:lnTo>
                    <a:pt x="678" y="338"/>
                  </a:lnTo>
                  <a:lnTo>
                    <a:pt x="669" y="401"/>
                  </a:lnTo>
                  <a:lnTo>
                    <a:pt x="669" y="401"/>
                  </a:lnTo>
                  <a:lnTo>
                    <a:pt x="642" y="419"/>
                  </a:lnTo>
                  <a:lnTo>
                    <a:pt x="606" y="432"/>
                  </a:lnTo>
                  <a:lnTo>
                    <a:pt x="557" y="454"/>
                  </a:lnTo>
                  <a:lnTo>
                    <a:pt x="490" y="472"/>
                  </a:lnTo>
                  <a:lnTo>
                    <a:pt x="406" y="485"/>
                  </a:lnTo>
                  <a:lnTo>
                    <a:pt x="308" y="490"/>
                  </a:lnTo>
                  <a:lnTo>
                    <a:pt x="250" y="490"/>
                  </a:lnTo>
                  <a:lnTo>
                    <a:pt x="187" y="485"/>
                  </a:lnTo>
                  <a:lnTo>
                    <a:pt x="187" y="485"/>
                  </a:lnTo>
                  <a:lnTo>
                    <a:pt x="125" y="481"/>
                  </a:lnTo>
                  <a:lnTo>
                    <a:pt x="103" y="472"/>
                  </a:lnTo>
                  <a:lnTo>
                    <a:pt x="98" y="468"/>
                  </a:lnTo>
                  <a:lnTo>
                    <a:pt x="98" y="468"/>
                  </a:lnTo>
                  <a:lnTo>
                    <a:pt x="98" y="463"/>
                  </a:lnTo>
                  <a:lnTo>
                    <a:pt x="18" y="472"/>
                  </a:lnTo>
                  <a:lnTo>
                    <a:pt x="18" y="472"/>
                  </a:lnTo>
                  <a:lnTo>
                    <a:pt x="22" y="454"/>
                  </a:lnTo>
                  <a:lnTo>
                    <a:pt x="31" y="414"/>
                  </a:lnTo>
                  <a:lnTo>
                    <a:pt x="31" y="387"/>
                  </a:lnTo>
                  <a:lnTo>
                    <a:pt x="27" y="356"/>
                  </a:lnTo>
                  <a:lnTo>
                    <a:pt x="18" y="325"/>
                  </a:lnTo>
                  <a:lnTo>
                    <a:pt x="0" y="289"/>
                  </a:lnTo>
                  <a:lnTo>
                    <a:pt x="76" y="289"/>
                  </a:lnTo>
                  <a:lnTo>
                    <a:pt x="76" y="289"/>
                  </a:lnTo>
                  <a:lnTo>
                    <a:pt x="85" y="271"/>
                  </a:lnTo>
                  <a:lnTo>
                    <a:pt x="94" y="258"/>
                  </a:lnTo>
                  <a:lnTo>
                    <a:pt x="111" y="240"/>
                  </a:lnTo>
                  <a:lnTo>
                    <a:pt x="111" y="240"/>
                  </a:lnTo>
                  <a:lnTo>
                    <a:pt x="120" y="231"/>
                  </a:lnTo>
                  <a:lnTo>
                    <a:pt x="138" y="227"/>
                  </a:lnTo>
                  <a:lnTo>
                    <a:pt x="178" y="222"/>
                  </a:lnTo>
                  <a:lnTo>
                    <a:pt x="223" y="214"/>
                  </a:lnTo>
                  <a:lnTo>
                    <a:pt x="245" y="205"/>
                  </a:lnTo>
                  <a:lnTo>
                    <a:pt x="263" y="196"/>
                  </a:lnTo>
                  <a:lnTo>
                    <a:pt x="263" y="196"/>
                  </a:lnTo>
                  <a:lnTo>
                    <a:pt x="276" y="178"/>
                  </a:lnTo>
                  <a:lnTo>
                    <a:pt x="294" y="160"/>
                  </a:lnTo>
                  <a:lnTo>
                    <a:pt x="316" y="111"/>
                  </a:lnTo>
                  <a:lnTo>
                    <a:pt x="343" y="49"/>
                  </a:lnTo>
                  <a:lnTo>
                    <a:pt x="63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49"/>
            <p:cNvSpPr>
              <a:spLocks/>
            </p:cNvSpPr>
            <p:nvPr/>
          </p:nvSpPr>
          <p:spPr bwMode="auto">
            <a:xfrm>
              <a:off x="5054601" y="5157788"/>
              <a:ext cx="431800" cy="701675"/>
            </a:xfrm>
            <a:custGeom>
              <a:avLst/>
              <a:gdLst>
                <a:gd name="T0" fmla="*/ 183 w 272"/>
                <a:gd name="T1" fmla="*/ 0 h 442"/>
                <a:gd name="T2" fmla="*/ 183 w 272"/>
                <a:gd name="T3" fmla="*/ 0 h 442"/>
                <a:gd name="T4" fmla="*/ 183 w 272"/>
                <a:gd name="T5" fmla="*/ 9 h 442"/>
                <a:gd name="T6" fmla="*/ 192 w 272"/>
                <a:gd name="T7" fmla="*/ 36 h 442"/>
                <a:gd name="T8" fmla="*/ 192 w 272"/>
                <a:gd name="T9" fmla="*/ 72 h 442"/>
                <a:gd name="T10" fmla="*/ 192 w 272"/>
                <a:gd name="T11" fmla="*/ 121 h 442"/>
                <a:gd name="T12" fmla="*/ 183 w 272"/>
                <a:gd name="T13" fmla="*/ 147 h 442"/>
                <a:gd name="T14" fmla="*/ 174 w 272"/>
                <a:gd name="T15" fmla="*/ 179 h 442"/>
                <a:gd name="T16" fmla="*/ 161 w 272"/>
                <a:gd name="T17" fmla="*/ 214 h 442"/>
                <a:gd name="T18" fmla="*/ 143 w 272"/>
                <a:gd name="T19" fmla="*/ 245 h 442"/>
                <a:gd name="T20" fmla="*/ 116 w 272"/>
                <a:gd name="T21" fmla="*/ 281 h 442"/>
                <a:gd name="T22" fmla="*/ 85 w 272"/>
                <a:gd name="T23" fmla="*/ 321 h 442"/>
                <a:gd name="T24" fmla="*/ 45 w 272"/>
                <a:gd name="T25" fmla="*/ 361 h 442"/>
                <a:gd name="T26" fmla="*/ 0 w 272"/>
                <a:gd name="T27" fmla="*/ 401 h 442"/>
                <a:gd name="T28" fmla="*/ 0 w 272"/>
                <a:gd name="T29" fmla="*/ 401 h 442"/>
                <a:gd name="T30" fmla="*/ 5 w 272"/>
                <a:gd name="T31" fmla="*/ 406 h 442"/>
                <a:gd name="T32" fmla="*/ 9 w 272"/>
                <a:gd name="T33" fmla="*/ 410 h 442"/>
                <a:gd name="T34" fmla="*/ 23 w 272"/>
                <a:gd name="T35" fmla="*/ 406 h 442"/>
                <a:gd name="T36" fmla="*/ 23 w 272"/>
                <a:gd name="T37" fmla="*/ 406 h 442"/>
                <a:gd name="T38" fmla="*/ 67 w 272"/>
                <a:gd name="T39" fmla="*/ 375 h 442"/>
                <a:gd name="T40" fmla="*/ 94 w 272"/>
                <a:gd name="T41" fmla="*/ 357 h 442"/>
                <a:gd name="T42" fmla="*/ 94 w 272"/>
                <a:gd name="T43" fmla="*/ 357 h 442"/>
                <a:gd name="T44" fmla="*/ 156 w 272"/>
                <a:gd name="T45" fmla="*/ 393 h 442"/>
                <a:gd name="T46" fmla="*/ 196 w 272"/>
                <a:gd name="T47" fmla="*/ 424 h 442"/>
                <a:gd name="T48" fmla="*/ 219 w 272"/>
                <a:gd name="T49" fmla="*/ 442 h 442"/>
                <a:gd name="T50" fmla="*/ 219 w 272"/>
                <a:gd name="T51" fmla="*/ 442 h 442"/>
                <a:gd name="T52" fmla="*/ 228 w 272"/>
                <a:gd name="T53" fmla="*/ 437 h 442"/>
                <a:gd name="T54" fmla="*/ 237 w 272"/>
                <a:gd name="T55" fmla="*/ 415 h 442"/>
                <a:gd name="T56" fmla="*/ 250 w 272"/>
                <a:gd name="T57" fmla="*/ 375 h 442"/>
                <a:gd name="T58" fmla="*/ 263 w 272"/>
                <a:gd name="T59" fmla="*/ 321 h 442"/>
                <a:gd name="T60" fmla="*/ 272 w 272"/>
                <a:gd name="T61" fmla="*/ 259 h 442"/>
                <a:gd name="T62" fmla="*/ 272 w 272"/>
                <a:gd name="T63" fmla="*/ 188 h 442"/>
                <a:gd name="T64" fmla="*/ 272 w 272"/>
                <a:gd name="T65" fmla="*/ 152 h 442"/>
                <a:gd name="T66" fmla="*/ 263 w 272"/>
                <a:gd name="T67" fmla="*/ 116 h 442"/>
                <a:gd name="T68" fmla="*/ 254 w 272"/>
                <a:gd name="T69" fmla="*/ 76 h 442"/>
                <a:gd name="T70" fmla="*/ 245 w 272"/>
                <a:gd name="T71" fmla="*/ 36 h 442"/>
                <a:gd name="T72" fmla="*/ 245 w 272"/>
                <a:gd name="T73" fmla="*/ 36 h 442"/>
                <a:gd name="T74" fmla="*/ 219 w 272"/>
                <a:gd name="T75" fmla="*/ 14 h 442"/>
                <a:gd name="T76" fmla="*/ 196 w 272"/>
                <a:gd name="T77" fmla="*/ 5 h 442"/>
                <a:gd name="T78" fmla="*/ 187 w 272"/>
                <a:gd name="T79" fmla="*/ 0 h 442"/>
                <a:gd name="T80" fmla="*/ 183 w 272"/>
                <a:gd name="T81" fmla="*/ 0 h 442"/>
                <a:gd name="T82" fmla="*/ 183 w 272"/>
                <a:gd name="T8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 h="442">
                  <a:moveTo>
                    <a:pt x="183" y="0"/>
                  </a:moveTo>
                  <a:lnTo>
                    <a:pt x="183" y="0"/>
                  </a:lnTo>
                  <a:lnTo>
                    <a:pt x="183" y="9"/>
                  </a:lnTo>
                  <a:lnTo>
                    <a:pt x="192" y="36"/>
                  </a:lnTo>
                  <a:lnTo>
                    <a:pt x="192" y="72"/>
                  </a:lnTo>
                  <a:lnTo>
                    <a:pt x="192" y="121"/>
                  </a:lnTo>
                  <a:lnTo>
                    <a:pt x="183" y="147"/>
                  </a:lnTo>
                  <a:lnTo>
                    <a:pt x="174" y="179"/>
                  </a:lnTo>
                  <a:lnTo>
                    <a:pt x="161" y="214"/>
                  </a:lnTo>
                  <a:lnTo>
                    <a:pt x="143" y="245"/>
                  </a:lnTo>
                  <a:lnTo>
                    <a:pt x="116" y="281"/>
                  </a:lnTo>
                  <a:lnTo>
                    <a:pt x="85" y="321"/>
                  </a:lnTo>
                  <a:lnTo>
                    <a:pt x="45" y="361"/>
                  </a:lnTo>
                  <a:lnTo>
                    <a:pt x="0" y="401"/>
                  </a:lnTo>
                  <a:lnTo>
                    <a:pt x="0" y="401"/>
                  </a:lnTo>
                  <a:lnTo>
                    <a:pt x="5" y="406"/>
                  </a:lnTo>
                  <a:lnTo>
                    <a:pt x="9" y="410"/>
                  </a:lnTo>
                  <a:lnTo>
                    <a:pt x="23" y="406"/>
                  </a:lnTo>
                  <a:lnTo>
                    <a:pt x="23" y="406"/>
                  </a:lnTo>
                  <a:lnTo>
                    <a:pt x="67" y="375"/>
                  </a:lnTo>
                  <a:lnTo>
                    <a:pt x="94" y="357"/>
                  </a:lnTo>
                  <a:lnTo>
                    <a:pt x="94" y="357"/>
                  </a:lnTo>
                  <a:lnTo>
                    <a:pt x="156" y="393"/>
                  </a:lnTo>
                  <a:lnTo>
                    <a:pt x="196" y="424"/>
                  </a:lnTo>
                  <a:lnTo>
                    <a:pt x="219" y="442"/>
                  </a:lnTo>
                  <a:lnTo>
                    <a:pt x="219" y="442"/>
                  </a:lnTo>
                  <a:lnTo>
                    <a:pt x="228" y="437"/>
                  </a:lnTo>
                  <a:lnTo>
                    <a:pt x="237" y="415"/>
                  </a:lnTo>
                  <a:lnTo>
                    <a:pt x="250" y="375"/>
                  </a:lnTo>
                  <a:lnTo>
                    <a:pt x="263" y="321"/>
                  </a:lnTo>
                  <a:lnTo>
                    <a:pt x="272" y="259"/>
                  </a:lnTo>
                  <a:lnTo>
                    <a:pt x="272" y="188"/>
                  </a:lnTo>
                  <a:lnTo>
                    <a:pt x="272" y="152"/>
                  </a:lnTo>
                  <a:lnTo>
                    <a:pt x="263" y="116"/>
                  </a:lnTo>
                  <a:lnTo>
                    <a:pt x="254" y="76"/>
                  </a:lnTo>
                  <a:lnTo>
                    <a:pt x="245" y="36"/>
                  </a:lnTo>
                  <a:lnTo>
                    <a:pt x="245" y="36"/>
                  </a:lnTo>
                  <a:lnTo>
                    <a:pt x="219" y="14"/>
                  </a:lnTo>
                  <a:lnTo>
                    <a:pt x="196" y="5"/>
                  </a:lnTo>
                  <a:lnTo>
                    <a:pt x="187" y="0"/>
                  </a:lnTo>
                  <a:lnTo>
                    <a:pt x="183" y="0"/>
                  </a:lnTo>
                  <a:lnTo>
                    <a:pt x="18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50"/>
            <p:cNvSpPr>
              <a:spLocks/>
            </p:cNvSpPr>
            <p:nvPr/>
          </p:nvSpPr>
          <p:spPr bwMode="auto">
            <a:xfrm>
              <a:off x="5310188" y="6113463"/>
              <a:ext cx="431800" cy="558800"/>
            </a:xfrm>
            <a:custGeom>
              <a:avLst/>
              <a:gdLst>
                <a:gd name="T0" fmla="*/ 0 w 272"/>
                <a:gd name="T1" fmla="*/ 0 h 352"/>
                <a:gd name="T2" fmla="*/ 0 w 272"/>
                <a:gd name="T3" fmla="*/ 0 h 352"/>
                <a:gd name="T4" fmla="*/ 22 w 272"/>
                <a:gd name="T5" fmla="*/ 9 h 352"/>
                <a:gd name="T6" fmla="*/ 76 w 272"/>
                <a:gd name="T7" fmla="*/ 22 h 352"/>
                <a:gd name="T8" fmla="*/ 111 w 272"/>
                <a:gd name="T9" fmla="*/ 31 h 352"/>
                <a:gd name="T10" fmla="*/ 147 w 272"/>
                <a:gd name="T11" fmla="*/ 36 h 352"/>
                <a:gd name="T12" fmla="*/ 187 w 272"/>
                <a:gd name="T13" fmla="*/ 36 h 352"/>
                <a:gd name="T14" fmla="*/ 227 w 272"/>
                <a:gd name="T15" fmla="*/ 31 h 352"/>
                <a:gd name="T16" fmla="*/ 272 w 272"/>
                <a:gd name="T17" fmla="*/ 268 h 352"/>
                <a:gd name="T18" fmla="*/ 183 w 272"/>
                <a:gd name="T19" fmla="*/ 352 h 352"/>
                <a:gd name="T20" fmla="*/ 40 w 272"/>
                <a:gd name="T21" fmla="*/ 268 h 352"/>
                <a:gd name="T22" fmla="*/ 40 w 272"/>
                <a:gd name="T23" fmla="*/ 268 h 352"/>
                <a:gd name="T24" fmla="*/ 31 w 272"/>
                <a:gd name="T25" fmla="*/ 236 h 352"/>
                <a:gd name="T26" fmla="*/ 13 w 272"/>
                <a:gd name="T27" fmla="*/ 169 h 352"/>
                <a:gd name="T28" fmla="*/ 0 w 272"/>
                <a:gd name="T29" fmla="*/ 80 h 352"/>
                <a:gd name="T30" fmla="*/ 0 w 272"/>
                <a:gd name="T31" fmla="*/ 40 h 352"/>
                <a:gd name="T32" fmla="*/ 0 w 272"/>
                <a:gd name="T33" fmla="*/ 0 h 352"/>
                <a:gd name="T34" fmla="*/ 0 w 272"/>
                <a:gd name="T3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2" h="352">
                  <a:moveTo>
                    <a:pt x="0" y="0"/>
                  </a:moveTo>
                  <a:lnTo>
                    <a:pt x="0" y="0"/>
                  </a:lnTo>
                  <a:lnTo>
                    <a:pt x="22" y="9"/>
                  </a:lnTo>
                  <a:lnTo>
                    <a:pt x="76" y="22"/>
                  </a:lnTo>
                  <a:lnTo>
                    <a:pt x="111" y="31"/>
                  </a:lnTo>
                  <a:lnTo>
                    <a:pt x="147" y="36"/>
                  </a:lnTo>
                  <a:lnTo>
                    <a:pt x="187" y="36"/>
                  </a:lnTo>
                  <a:lnTo>
                    <a:pt x="227" y="31"/>
                  </a:lnTo>
                  <a:lnTo>
                    <a:pt x="272" y="268"/>
                  </a:lnTo>
                  <a:lnTo>
                    <a:pt x="183" y="352"/>
                  </a:lnTo>
                  <a:lnTo>
                    <a:pt x="40" y="268"/>
                  </a:lnTo>
                  <a:lnTo>
                    <a:pt x="40" y="268"/>
                  </a:lnTo>
                  <a:lnTo>
                    <a:pt x="31" y="236"/>
                  </a:lnTo>
                  <a:lnTo>
                    <a:pt x="13" y="169"/>
                  </a:lnTo>
                  <a:lnTo>
                    <a:pt x="0" y="80"/>
                  </a:lnTo>
                  <a:lnTo>
                    <a:pt x="0" y="40"/>
                  </a:lnTo>
                  <a:lnTo>
                    <a:pt x="0" y="0"/>
                  </a:lnTo>
                  <a:lnTo>
                    <a:pt x="0"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51"/>
            <p:cNvSpPr>
              <a:spLocks/>
            </p:cNvSpPr>
            <p:nvPr/>
          </p:nvSpPr>
          <p:spPr bwMode="auto">
            <a:xfrm>
              <a:off x="5019676" y="5929313"/>
              <a:ext cx="49213" cy="63500"/>
            </a:xfrm>
            <a:custGeom>
              <a:avLst/>
              <a:gdLst>
                <a:gd name="T0" fmla="*/ 31 w 31"/>
                <a:gd name="T1" fmla="*/ 22 h 40"/>
                <a:gd name="T2" fmla="*/ 31 w 31"/>
                <a:gd name="T3" fmla="*/ 22 h 40"/>
                <a:gd name="T4" fmla="*/ 27 w 31"/>
                <a:gd name="T5" fmla="*/ 36 h 40"/>
                <a:gd name="T6" fmla="*/ 22 w 31"/>
                <a:gd name="T7" fmla="*/ 40 h 40"/>
                <a:gd name="T8" fmla="*/ 13 w 31"/>
                <a:gd name="T9" fmla="*/ 40 h 40"/>
                <a:gd name="T10" fmla="*/ 13 w 31"/>
                <a:gd name="T11" fmla="*/ 40 h 40"/>
                <a:gd name="T12" fmla="*/ 9 w 31"/>
                <a:gd name="T13" fmla="*/ 40 h 40"/>
                <a:gd name="T14" fmla="*/ 4 w 31"/>
                <a:gd name="T15" fmla="*/ 36 h 40"/>
                <a:gd name="T16" fmla="*/ 0 w 31"/>
                <a:gd name="T17" fmla="*/ 22 h 40"/>
                <a:gd name="T18" fmla="*/ 0 w 31"/>
                <a:gd name="T19" fmla="*/ 22 h 40"/>
                <a:gd name="T20" fmla="*/ 4 w 31"/>
                <a:gd name="T21" fmla="*/ 9 h 40"/>
                <a:gd name="T22" fmla="*/ 9 w 31"/>
                <a:gd name="T23" fmla="*/ 5 h 40"/>
                <a:gd name="T24" fmla="*/ 13 w 31"/>
                <a:gd name="T25" fmla="*/ 0 h 40"/>
                <a:gd name="T26" fmla="*/ 13 w 31"/>
                <a:gd name="T27" fmla="*/ 0 h 40"/>
                <a:gd name="T28" fmla="*/ 22 w 31"/>
                <a:gd name="T29" fmla="*/ 5 h 40"/>
                <a:gd name="T30" fmla="*/ 27 w 31"/>
                <a:gd name="T31" fmla="*/ 9 h 40"/>
                <a:gd name="T32" fmla="*/ 31 w 31"/>
                <a:gd name="T33" fmla="*/ 22 h 40"/>
                <a:gd name="T34" fmla="*/ 31 w 31"/>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0">
                  <a:moveTo>
                    <a:pt x="31" y="22"/>
                  </a:moveTo>
                  <a:lnTo>
                    <a:pt x="31" y="22"/>
                  </a:lnTo>
                  <a:lnTo>
                    <a:pt x="27" y="36"/>
                  </a:lnTo>
                  <a:lnTo>
                    <a:pt x="22" y="40"/>
                  </a:lnTo>
                  <a:lnTo>
                    <a:pt x="13" y="40"/>
                  </a:lnTo>
                  <a:lnTo>
                    <a:pt x="13" y="40"/>
                  </a:lnTo>
                  <a:lnTo>
                    <a:pt x="9" y="40"/>
                  </a:lnTo>
                  <a:lnTo>
                    <a:pt x="4" y="36"/>
                  </a:lnTo>
                  <a:lnTo>
                    <a:pt x="0" y="22"/>
                  </a:lnTo>
                  <a:lnTo>
                    <a:pt x="0" y="22"/>
                  </a:lnTo>
                  <a:lnTo>
                    <a:pt x="4" y="9"/>
                  </a:lnTo>
                  <a:lnTo>
                    <a:pt x="9" y="5"/>
                  </a:lnTo>
                  <a:lnTo>
                    <a:pt x="13" y="0"/>
                  </a:lnTo>
                  <a:lnTo>
                    <a:pt x="13" y="0"/>
                  </a:lnTo>
                  <a:lnTo>
                    <a:pt x="22" y="5"/>
                  </a:lnTo>
                  <a:lnTo>
                    <a:pt x="27" y="9"/>
                  </a:lnTo>
                  <a:lnTo>
                    <a:pt x="31" y="22"/>
                  </a:lnTo>
                  <a:lnTo>
                    <a:pt x="3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2"/>
            <p:cNvSpPr>
              <a:spLocks/>
            </p:cNvSpPr>
            <p:nvPr/>
          </p:nvSpPr>
          <p:spPr bwMode="auto">
            <a:xfrm>
              <a:off x="5083176" y="6211888"/>
              <a:ext cx="49213" cy="65088"/>
            </a:xfrm>
            <a:custGeom>
              <a:avLst/>
              <a:gdLst>
                <a:gd name="T0" fmla="*/ 31 w 31"/>
                <a:gd name="T1" fmla="*/ 18 h 41"/>
                <a:gd name="T2" fmla="*/ 31 w 31"/>
                <a:gd name="T3" fmla="*/ 18 h 41"/>
                <a:gd name="T4" fmla="*/ 27 w 31"/>
                <a:gd name="T5" fmla="*/ 32 h 41"/>
                <a:gd name="T6" fmla="*/ 22 w 31"/>
                <a:gd name="T7" fmla="*/ 36 h 41"/>
                <a:gd name="T8" fmla="*/ 18 w 31"/>
                <a:gd name="T9" fmla="*/ 41 h 41"/>
                <a:gd name="T10" fmla="*/ 18 w 31"/>
                <a:gd name="T11" fmla="*/ 41 h 41"/>
                <a:gd name="T12" fmla="*/ 9 w 31"/>
                <a:gd name="T13" fmla="*/ 36 h 41"/>
                <a:gd name="T14" fmla="*/ 5 w 31"/>
                <a:gd name="T15" fmla="*/ 32 h 41"/>
                <a:gd name="T16" fmla="*/ 0 w 31"/>
                <a:gd name="T17" fmla="*/ 18 h 41"/>
                <a:gd name="T18" fmla="*/ 0 w 31"/>
                <a:gd name="T19" fmla="*/ 18 h 41"/>
                <a:gd name="T20" fmla="*/ 5 w 31"/>
                <a:gd name="T21" fmla="*/ 5 h 41"/>
                <a:gd name="T22" fmla="*/ 9 w 31"/>
                <a:gd name="T23" fmla="*/ 0 h 41"/>
                <a:gd name="T24" fmla="*/ 18 w 31"/>
                <a:gd name="T25" fmla="*/ 0 h 41"/>
                <a:gd name="T26" fmla="*/ 18 w 31"/>
                <a:gd name="T27" fmla="*/ 0 h 41"/>
                <a:gd name="T28" fmla="*/ 22 w 31"/>
                <a:gd name="T29" fmla="*/ 0 h 41"/>
                <a:gd name="T30" fmla="*/ 27 w 31"/>
                <a:gd name="T31" fmla="*/ 5 h 41"/>
                <a:gd name="T32" fmla="*/ 31 w 31"/>
                <a:gd name="T33" fmla="*/ 18 h 41"/>
                <a:gd name="T34" fmla="*/ 31 w 31"/>
                <a:gd name="T35"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1">
                  <a:moveTo>
                    <a:pt x="31" y="18"/>
                  </a:moveTo>
                  <a:lnTo>
                    <a:pt x="31" y="18"/>
                  </a:lnTo>
                  <a:lnTo>
                    <a:pt x="27" y="32"/>
                  </a:lnTo>
                  <a:lnTo>
                    <a:pt x="22" y="36"/>
                  </a:lnTo>
                  <a:lnTo>
                    <a:pt x="18" y="41"/>
                  </a:lnTo>
                  <a:lnTo>
                    <a:pt x="18" y="41"/>
                  </a:lnTo>
                  <a:lnTo>
                    <a:pt x="9" y="36"/>
                  </a:lnTo>
                  <a:lnTo>
                    <a:pt x="5" y="32"/>
                  </a:lnTo>
                  <a:lnTo>
                    <a:pt x="0" y="18"/>
                  </a:lnTo>
                  <a:lnTo>
                    <a:pt x="0" y="18"/>
                  </a:lnTo>
                  <a:lnTo>
                    <a:pt x="5" y="5"/>
                  </a:lnTo>
                  <a:lnTo>
                    <a:pt x="9" y="0"/>
                  </a:lnTo>
                  <a:lnTo>
                    <a:pt x="18" y="0"/>
                  </a:lnTo>
                  <a:lnTo>
                    <a:pt x="18" y="0"/>
                  </a:lnTo>
                  <a:lnTo>
                    <a:pt x="22" y="0"/>
                  </a:lnTo>
                  <a:lnTo>
                    <a:pt x="27" y="5"/>
                  </a:lnTo>
                  <a:lnTo>
                    <a:pt x="31" y="18"/>
                  </a:lnTo>
                  <a:lnTo>
                    <a:pt x="3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53"/>
            <p:cNvSpPr>
              <a:spLocks/>
            </p:cNvSpPr>
            <p:nvPr/>
          </p:nvSpPr>
          <p:spPr bwMode="auto">
            <a:xfrm>
              <a:off x="5146676" y="6438900"/>
              <a:ext cx="42863" cy="57150"/>
            </a:xfrm>
            <a:custGeom>
              <a:avLst/>
              <a:gdLst>
                <a:gd name="T0" fmla="*/ 27 w 27"/>
                <a:gd name="T1" fmla="*/ 18 h 36"/>
                <a:gd name="T2" fmla="*/ 27 w 27"/>
                <a:gd name="T3" fmla="*/ 18 h 36"/>
                <a:gd name="T4" fmla="*/ 23 w 27"/>
                <a:gd name="T5" fmla="*/ 31 h 36"/>
                <a:gd name="T6" fmla="*/ 18 w 27"/>
                <a:gd name="T7" fmla="*/ 36 h 36"/>
                <a:gd name="T8" fmla="*/ 14 w 27"/>
                <a:gd name="T9" fmla="*/ 36 h 36"/>
                <a:gd name="T10" fmla="*/ 14 w 27"/>
                <a:gd name="T11" fmla="*/ 36 h 36"/>
                <a:gd name="T12" fmla="*/ 9 w 27"/>
                <a:gd name="T13" fmla="*/ 36 h 36"/>
                <a:gd name="T14" fmla="*/ 5 w 27"/>
                <a:gd name="T15" fmla="*/ 31 h 36"/>
                <a:gd name="T16" fmla="*/ 0 w 27"/>
                <a:gd name="T17" fmla="*/ 18 h 36"/>
                <a:gd name="T18" fmla="*/ 0 w 27"/>
                <a:gd name="T19" fmla="*/ 18 h 36"/>
                <a:gd name="T20" fmla="*/ 5 w 27"/>
                <a:gd name="T21" fmla="*/ 5 h 36"/>
                <a:gd name="T22" fmla="*/ 9 w 27"/>
                <a:gd name="T23" fmla="*/ 0 h 36"/>
                <a:gd name="T24" fmla="*/ 14 w 27"/>
                <a:gd name="T25" fmla="*/ 0 h 36"/>
                <a:gd name="T26" fmla="*/ 14 w 27"/>
                <a:gd name="T27" fmla="*/ 0 h 36"/>
                <a:gd name="T28" fmla="*/ 18 w 27"/>
                <a:gd name="T29" fmla="*/ 0 h 36"/>
                <a:gd name="T30" fmla="*/ 23 w 27"/>
                <a:gd name="T31" fmla="*/ 5 h 36"/>
                <a:gd name="T32" fmla="*/ 27 w 27"/>
                <a:gd name="T33" fmla="*/ 18 h 36"/>
                <a:gd name="T34" fmla="*/ 27 w 27"/>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6">
                  <a:moveTo>
                    <a:pt x="27" y="18"/>
                  </a:moveTo>
                  <a:lnTo>
                    <a:pt x="27" y="18"/>
                  </a:lnTo>
                  <a:lnTo>
                    <a:pt x="23" y="31"/>
                  </a:lnTo>
                  <a:lnTo>
                    <a:pt x="18" y="36"/>
                  </a:lnTo>
                  <a:lnTo>
                    <a:pt x="14" y="36"/>
                  </a:lnTo>
                  <a:lnTo>
                    <a:pt x="14" y="36"/>
                  </a:lnTo>
                  <a:lnTo>
                    <a:pt x="9" y="36"/>
                  </a:lnTo>
                  <a:lnTo>
                    <a:pt x="5" y="31"/>
                  </a:lnTo>
                  <a:lnTo>
                    <a:pt x="0" y="18"/>
                  </a:lnTo>
                  <a:lnTo>
                    <a:pt x="0" y="18"/>
                  </a:lnTo>
                  <a:lnTo>
                    <a:pt x="5" y="5"/>
                  </a:lnTo>
                  <a:lnTo>
                    <a:pt x="9" y="0"/>
                  </a:lnTo>
                  <a:lnTo>
                    <a:pt x="14" y="0"/>
                  </a:lnTo>
                  <a:lnTo>
                    <a:pt x="14" y="0"/>
                  </a:lnTo>
                  <a:lnTo>
                    <a:pt x="18" y="0"/>
                  </a:lnTo>
                  <a:lnTo>
                    <a:pt x="23" y="5"/>
                  </a:lnTo>
                  <a:lnTo>
                    <a:pt x="27" y="18"/>
                  </a:lnTo>
                  <a:lnTo>
                    <a:pt x="2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54"/>
            <p:cNvSpPr>
              <a:spLocks/>
            </p:cNvSpPr>
            <p:nvPr/>
          </p:nvSpPr>
          <p:spPr bwMode="auto">
            <a:xfrm>
              <a:off x="5592763" y="6956425"/>
              <a:ext cx="49213" cy="49213"/>
            </a:xfrm>
            <a:custGeom>
              <a:avLst/>
              <a:gdLst>
                <a:gd name="T0" fmla="*/ 31 w 31"/>
                <a:gd name="T1" fmla="*/ 17 h 31"/>
                <a:gd name="T2" fmla="*/ 31 w 31"/>
                <a:gd name="T3" fmla="*/ 17 h 31"/>
                <a:gd name="T4" fmla="*/ 27 w 31"/>
                <a:gd name="T5" fmla="*/ 26 h 31"/>
                <a:gd name="T6" fmla="*/ 13 w 31"/>
                <a:gd name="T7" fmla="*/ 31 h 31"/>
                <a:gd name="T8" fmla="*/ 13 w 31"/>
                <a:gd name="T9" fmla="*/ 31 h 31"/>
                <a:gd name="T10" fmla="*/ 5 w 31"/>
                <a:gd name="T11" fmla="*/ 26 h 31"/>
                <a:gd name="T12" fmla="*/ 0 w 31"/>
                <a:gd name="T13" fmla="*/ 17 h 31"/>
                <a:gd name="T14" fmla="*/ 0 w 31"/>
                <a:gd name="T15" fmla="*/ 17 h 31"/>
                <a:gd name="T16" fmla="*/ 5 w 31"/>
                <a:gd name="T17" fmla="*/ 4 h 31"/>
                <a:gd name="T18" fmla="*/ 13 w 31"/>
                <a:gd name="T19" fmla="*/ 0 h 31"/>
                <a:gd name="T20" fmla="*/ 13 w 31"/>
                <a:gd name="T21" fmla="*/ 0 h 31"/>
                <a:gd name="T22" fmla="*/ 27 w 31"/>
                <a:gd name="T23" fmla="*/ 4 h 31"/>
                <a:gd name="T24" fmla="*/ 31 w 31"/>
                <a:gd name="T25" fmla="*/ 17 h 31"/>
                <a:gd name="T26" fmla="*/ 31 w 31"/>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31" y="17"/>
                  </a:moveTo>
                  <a:lnTo>
                    <a:pt x="31" y="17"/>
                  </a:lnTo>
                  <a:lnTo>
                    <a:pt x="27" y="26"/>
                  </a:lnTo>
                  <a:lnTo>
                    <a:pt x="13" y="31"/>
                  </a:lnTo>
                  <a:lnTo>
                    <a:pt x="13" y="31"/>
                  </a:lnTo>
                  <a:lnTo>
                    <a:pt x="5" y="26"/>
                  </a:lnTo>
                  <a:lnTo>
                    <a:pt x="0" y="17"/>
                  </a:lnTo>
                  <a:lnTo>
                    <a:pt x="0" y="17"/>
                  </a:lnTo>
                  <a:lnTo>
                    <a:pt x="5" y="4"/>
                  </a:lnTo>
                  <a:lnTo>
                    <a:pt x="13" y="0"/>
                  </a:lnTo>
                  <a:lnTo>
                    <a:pt x="13" y="0"/>
                  </a:lnTo>
                  <a:lnTo>
                    <a:pt x="27" y="4"/>
                  </a:lnTo>
                  <a:lnTo>
                    <a:pt x="31" y="17"/>
                  </a:lnTo>
                  <a:lnTo>
                    <a:pt x="3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5"/>
            <p:cNvSpPr>
              <a:spLocks/>
            </p:cNvSpPr>
            <p:nvPr/>
          </p:nvSpPr>
          <p:spPr bwMode="auto">
            <a:xfrm>
              <a:off x="5762626" y="5554663"/>
              <a:ext cx="134938" cy="763588"/>
            </a:xfrm>
            <a:custGeom>
              <a:avLst/>
              <a:gdLst>
                <a:gd name="T0" fmla="*/ 31 w 85"/>
                <a:gd name="T1" fmla="*/ 0 h 481"/>
                <a:gd name="T2" fmla="*/ 31 w 85"/>
                <a:gd name="T3" fmla="*/ 0 h 481"/>
                <a:gd name="T4" fmla="*/ 18 w 85"/>
                <a:gd name="T5" fmla="*/ 44 h 481"/>
                <a:gd name="T6" fmla="*/ 4 w 85"/>
                <a:gd name="T7" fmla="*/ 98 h 481"/>
                <a:gd name="T8" fmla="*/ 0 w 85"/>
                <a:gd name="T9" fmla="*/ 160 h 481"/>
                <a:gd name="T10" fmla="*/ 0 w 85"/>
                <a:gd name="T11" fmla="*/ 236 h 481"/>
                <a:gd name="T12" fmla="*/ 0 w 85"/>
                <a:gd name="T13" fmla="*/ 276 h 481"/>
                <a:gd name="T14" fmla="*/ 9 w 85"/>
                <a:gd name="T15" fmla="*/ 316 h 481"/>
                <a:gd name="T16" fmla="*/ 22 w 85"/>
                <a:gd name="T17" fmla="*/ 361 h 481"/>
                <a:gd name="T18" fmla="*/ 36 w 85"/>
                <a:gd name="T19" fmla="*/ 401 h 481"/>
                <a:gd name="T20" fmla="*/ 58 w 85"/>
                <a:gd name="T21" fmla="*/ 441 h 481"/>
                <a:gd name="T22" fmla="*/ 85 w 85"/>
                <a:gd name="T23" fmla="*/ 481 h 481"/>
                <a:gd name="T24" fmla="*/ 85 w 85"/>
                <a:gd name="T25" fmla="*/ 481 h 481"/>
                <a:gd name="T26" fmla="*/ 76 w 85"/>
                <a:gd name="T27" fmla="*/ 441 h 481"/>
                <a:gd name="T28" fmla="*/ 62 w 85"/>
                <a:gd name="T29" fmla="*/ 397 h 481"/>
                <a:gd name="T30" fmla="*/ 49 w 85"/>
                <a:gd name="T31" fmla="*/ 334 h 481"/>
                <a:gd name="T32" fmla="*/ 36 w 85"/>
                <a:gd name="T33" fmla="*/ 263 h 481"/>
                <a:gd name="T34" fmla="*/ 27 w 85"/>
                <a:gd name="T35" fmla="*/ 183 h 481"/>
                <a:gd name="T36" fmla="*/ 27 w 85"/>
                <a:gd name="T37" fmla="*/ 94 h 481"/>
                <a:gd name="T38" fmla="*/ 31 w 85"/>
                <a:gd name="T39" fmla="*/ 0 h 481"/>
                <a:gd name="T40" fmla="*/ 31 w 85"/>
                <a:gd name="T4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81">
                  <a:moveTo>
                    <a:pt x="31" y="0"/>
                  </a:moveTo>
                  <a:lnTo>
                    <a:pt x="31" y="0"/>
                  </a:lnTo>
                  <a:lnTo>
                    <a:pt x="18" y="44"/>
                  </a:lnTo>
                  <a:lnTo>
                    <a:pt x="4" y="98"/>
                  </a:lnTo>
                  <a:lnTo>
                    <a:pt x="0" y="160"/>
                  </a:lnTo>
                  <a:lnTo>
                    <a:pt x="0" y="236"/>
                  </a:lnTo>
                  <a:lnTo>
                    <a:pt x="0" y="276"/>
                  </a:lnTo>
                  <a:lnTo>
                    <a:pt x="9" y="316"/>
                  </a:lnTo>
                  <a:lnTo>
                    <a:pt x="22" y="361"/>
                  </a:lnTo>
                  <a:lnTo>
                    <a:pt x="36" y="401"/>
                  </a:lnTo>
                  <a:lnTo>
                    <a:pt x="58" y="441"/>
                  </a:lnTo>
                  <a:lnTo>
                    <a:pt x="85" y="481"/>
                  </a:lnTo>
                  <a:lnTo>
                    <a:pt x="85" y="481"/>
                  </a:lnTo>
                  <a:lnTo>
                    <a:pt x="76" y="441"/>
                  </a:lnTo>
                  <a:lnTo>
                    <a:pt x="62" y="397"/>
                  </a:lnTo>
                  <a:lnTo>
                    <a:pt x="49" y="334"/>
                  </a:lnTo>
                  <a:lnTo>
                    <a:pt x="36" y="263"/>
                  </a:lnTo>
                  <a:lnTo>
                    <a:pt x="27" y="183"/>
                  </a:lnTo>
                  <a:lnTo>
                    <a:pt x="27" y="94"/>
                  </a:lnTo>
                  <a:lnTo>
                    <a:pt x="31" y="0"/>
                  </a:lnTo>
                  <a:lnTo>
                    <a:pt x="31"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6"/>
            <p:cNvSpPr>
              <a:spLocks/>
            </p:cNvSpPr>
            <p:nvPr/>
          </p:nvSpPr>
          <p:spPr bwMode="auto">
            <a:xfrm>
              <a:off x="6003926" y="6403975"/>
              <a:ext cx="438150" cy="276225"/>
            </a:xfrm>
            <a:custGeom>
              <a:avLst/>
              <a:gdLst>
                <a:gd name="T0" fmla="*/ 0 w 276"/>
                <a:gd name="T1" fmla="*/ 49 h 174"/>
                <a:gd name="T2" fmla="*/ 0 w 276"/>
                <a:gd name="T3" fmla="*/ 49 h 174"/>
                <a:gd name="T4" fmla="*/ 22 w 276"/>
                <a:gd name="T5" fmla="*/ 40 h 174"/>
                <a:gd name="T6" fmla="*/ 53 w 276"/>
                <a:gd name="T7" fmla="*/ 36 h 174"/>
                <a:gd name="T8" fmla="*/ 89 w 276"/>
                <a:gd name="T9" fmla="*/ 36 h 174"/>
                <a:gd name="T10" fmla="*/ 133 w 276"/>
                <a:gd name="T11" fmla="*/ 49 h 174"/>
                <a:gd name="T12" fmla="*/ 156 w 276"/>
                <a:gd name="T13" fmla="*/ 58 h 174"/>
                <a:gd name="T14" fmla="*/ 178 w 276"/>
                <a:gd name="T15" fmla="*/ 71 h 174"/>
                <a:gd name="T16" fmla="*/ 205 w 276"/>
                <a:gd name="T17" fmla="*/ 89 h 174"/>
                <a:gd name="T18" fmla="*/ 227 w 276"/>
                <a:gd name="T19" fmla="*/ 111 h 174"/>
                <a:gd name="T20" fmla="*/ 254 w 276"/>
                <a:gd name="T21" fmla="*/ 138 h 174"/>
                <a:gd name="T22" fmla="*/ 276 w 276"/>
                <a:gd name="T23" fmla="*/ 174 h 174"/>
                <a:gd name="T24" fmla="*/ 276 w 276"/>
                <a:gd name="T25" fmla="*/ 174 h 174"/>
                <a:gd name="T26" fmla="*/ 254 w 276"/>
                <a:gd name="T27" fmla="*/ 129 h 174"/>
                <a:gd name="T28" fmla="*/ 227 w 276"/>
                <a:gd name="T29" fmla="*/ 89 h 174"/>
                <a:gd name="T30" fmla="*/ 191 w 276"/>
                <a:gd name="T31" fmla="*/ 49 h 174"/>
                <a:gd name="T32" fmla="*/ 173 w 276"/>
                <a:gd name="T33" fmla="*/ 31 h 174"/>
                <a:gd name="T34" fmla="*/ 151 w 276"/>
                <a:gd name="T35" fmla="*/ 18 h 174"/>
                <a:gd name="T36" fmla="*/ 129 w 276"/>
                <a:gd name="T37" fmla="*/ 4 h 174"/>
                <a:gd name="T38" fmla="*/ 102 w 276"/>
                <a:gd name="T39" fmla="*/ 0 h 174"/>
                <a:gd name="T40" fmla="*/ 80 w 276"/>
                <a:gd name="T41" fmla="*/ 0 h 174"/>
                <a:gd name="T42" fmla="*/ 53 w 276"/>
                <a:gd name="T43" fmla="*/ 9 h 174"/>
                <a:gd name="T44" fmla="*/ 26 w 276"/>
                <a:gd name="T45" fmla="*/ 22 h 174"/>
                <a:gd name="T46" fmla="*/ 0 w 276"/>
                <a:gd name="T47" fmla="*/ 49 h 174"/>
                <a:gd name="T48" fmla="*/ 0 w 276"/>
                <a:gd name="T49" fmla="*/ 4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174">
                  <a:moveTo>
                    <a:pt x="0" y="49"/>
                  </a:moveTo>
                  <a:lnTo>
                    <a:pt x="0" y="49"/>
                  </a:lnTo>
                  <a:lnTo>
                    <a:pt x="22" y="40"/>
                  </a:lnTo>
                  <a:lnTo>
                    <a:pt x="53" y="36"/>
                  </a:lnTo>
                  <a:lnTo>
                    <a:pt x="89" y="36"/>
                  </a:lnTo>
                  <a:lnTo>
                    <a:pt x="133" y="49"/>
                  </a:lnTo>
                  <a:lnTo>
                    <a:pt x="156" y="58"/>
                  </a:lnTo>
                  <a:lnTo>
                    <a:pt x="178" y="71"/>
                  </a:lnTo>
                  <a:lnTo>
                    <a:pt x="205" y="89"/>
                  </a:lnTo>
                  <a:lnTo>
                    <a:pt x="227" y="111"/>
                  </a:lnTo>
                  <a:lnTo>
                    <a:pt x="254" y="138"/>
                  </a:lnTo>
                  <a:lnTo>
                    <a:pt x="276" y="174"/>
                  </a:lnTo>
                  <a:lnTo>
                    <a:pt x="276" y="174"/>
                  </a:lnTo>
                  <a:lnTo>
                    <a:pt x="254" y="129"/>
                  </a:lnTo>
                  <a:lnTo>
                    <a:pt x="227" y="89"/>
                  </a:lnTo>
                  <a:lnTo>
                    <a:pt x="191" y="49"/>
                  </a:lnTo>
                  <a:lnTo>
                    <a:pt x="173" y="31"/>
                  </a:lnTo>
                  <a:lnTo>
                    <a:pt x="151" y="18"/>
                  </a:lnTo>
                  <a:lnTo>
                    <a:pt x="129" y="4"/>
                  </a:lnTo>
                  <a:lnTo>
                    <a:pt x="102" y="0"/>
                  </a:lnTo>
                  <a:lnTo>
                    <a:pt x="80" y="0"/>
                  </a:lnTo>
                  <a:lnTo>
                    <a:pt x="53" y="9"/>
                  </a:lnTo>
                  <a:lnTo>
                    <a:pt x="26" y="22"/>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7"/>
            <p:cNvSpPr>
              <a:spLocks/>
            </p:cNvSpPr>
            <p:nvPr/>
          </p:nvSpPr>
          <p:spPr bwMode="auto">
            <a:xfrm>
              <a:off x="5691188" y="6919913"/>
              <a:ext cx="234950" cy="92075"/>
            </a:xfrm>
            <a:custGeom>
              <a:avLst/>
              <a:gdLst>
                <a:gd name="T0" fmla="*/ 0 w 148"/>
                <a:gd name="T1" fmla="*/ 0 h 58"/>
                <a:gd name="T2" fmla="*/ 0 w 148"/>
                <a:gd name="T3" fmla="*/ 0 h 58"/>
                <a:gd name="T4" fmla="*/ 0 w 148"/>
                <a:gd name="T5" fmla="*/ 9 h 58"/>
                <a:gd name="T6" fmla="*/ 5 w 148"/>
                <a:gd name="T7" fmla="*/ 18 h 58"/>
                <a:gd name="T8" fmla="*/ 18 w 148"/>
                <a:gd name="T9" fmla="*/ 27 h 58"/>
                <a:gd name="T10" fmla="*/ 36 w 148"/>
                <a:gd name="T11" fmla="*/ 36 h 58"/>
                <a:gd name="T12" fmla="*/ 63 w 148"/>
                <a:gd name="T13" fmla="*/ 40 h 58"/>
                <a:gd name="T14" fmla="*/ 99 w 148"/>
                <a:gd name="T15" fmla="*/ 36 h 58"/>
                <a:gd name="T16" fmla="*/ 148 w 148"/>
                <a:gd name="T17" fmla="*/ 31 h 58"/>
                <a:gd name="T18" fmla="*/ 148 w 148"/>
                <a:gd name="T19" fmla="*/ 31 h 58"/>
                <a:gd name="T20" fmla="*/ 125 w 148"/>
                <a:gd name="T21" fmla="*/ 40 h 58"/>
                <a:gd name="T22" fmla="*/ 99 w 148"/>
                <a:gd name="T23" fmla="*/ 49 h 58"/>
                <a:gd name="T24" fmla="*/ 72 w 148"/>
                <a:gd name="T25" fmla="*/ 58 h 58"/>
                <a:gd name="T26" fmla="*/ 45 w 148"/>
                <a:gd name="T27" fmla="*/ 58 h 58"/>
                <a:gd name="T28" fmla="*/ 32 w 148"/>
                <a:gd name="T29" fmla="*/ 58 h 58"/>
                <a:gd name="T30" fmla="*/ 18 w 148"/>
                <a:gd name="T31" fmla="*/ 54 h 58"/>
                <a:gd name="T32" fmla="*/ 9 w 148"/>
                <a:gd name="T33" fmla="*/ 45 h 58"/>
                <a:gd name="T34" fmla="*/ 5 w 148"/>
                <a:gd name="T35" fmla="*/ 36 h 58"/>
                <a:gd name="T36" fmla="*/ 0 w 148"/>
                <a:gd name="T37" fmla="*/ 18 h 58"/>
                <a:gd name="T38" fmla="*/ 0 w 148"/>
                <a:gd name="T39" fmla="*/ 0 h 58"/>
                <a:gd name="T40" fmla="*/ 0 w 148"/>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58">
                  <a:moveTo>
                    <a:pt x="0" y="0"/>
                  </a:moveTo>
                  <a:lnTo>
                    <a:pt x="0" y="0"/>
                  </a:lnTo>
                  <a:lnTo>
                    <a:pt x="0" y="9"/>
                  </a:lnTo>
                  <a:lnTo>
                    <a:pt x="5" y="18"/>
                  </a:lnTo>
                  <a:lnTo>
                    <a:pt x="18" y="27"/>
                  </a:lnTo>
                  <a:lnTo>
                    <a:pt x="36" y="36"/>
                  </a:lnTo>
                  <a:lnTo>
                    <a:pt x="63" y="40"/>
                  </a:lnTo>
                  <a:lnTo>
                    <a:pt x="99" y="36"/>
                  </a:lnTo>
                  <a:lnTo>
                    <a:pt x="148" y="31"/>
                  </a:lnTo>
                  <a:lnTo>
                    <a:pt x="148" y="31"/>
                  </a:lnTo>
                  <a:lnTo>
                    <a:pt x="125" y="40"/>
                  </a:lnTo>
                  <a:lnTo>
                    <a:pt x="99" y="49"/>
                  </a:lnTo>
                  <a:lnTo>
                    <a:pt x="72" y="58"/>
                  </a:lnTo>
                  <a:lnTo>
                    <a:pt x="45" y="58"/>
                  </a:lnTo>
                  <a:lnTo>
                    <a:pt x="32" y="58"/>
                  </a:lnTo>
                  <a:lnTo>
                    <a:pt x="18" y="54"/>
                  </a:lnTo>
                  <a:lnTo>
                    <a:pt x="9" y="45"/>
                  </a:lnTo>
                  <a:lnTo>
                    <a:pt x="5" y="36"/>
                  </a:lnTo>
                  <a:lnTo>
                    <a:pt x="0" y="18"/>
                  </a:lnTo>
                  <a:lnTo>
                    <a:pt x="0" y="0"/>
                  </a:lnTo>
                  <a:lnTo>
                    <a:pt x="0" y="0"/>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58"/>
            <p:cNvSpPr>
              <a:spLocks/>
            </p:cNvSpPr>
            <p:nvPr/>
          </p:nvSpPr>
          <p:spPr bwMode="auto">
            <a:xfrm>
              <a:off x="5678488" y="6792913"/>
              <a:ext cx="395288" cy="77788"/>
            </a:xfrm>
            <a:custGeom>
              <a:avLst/>
              <a:gdLst>
                <a:gd name="T0" fmla="*/ 0 w 249"/>
                <a:gd name="T1" fmla="*/ 49 h 49"/>
                <a:gd name="T2" fmla="*/ 0 w 249"/>
                <a:gd name="T3" fmla="*/ 49 h 49"/>
                <a:gd name="T4" fmla="*/ 22 w 249"/>
                <a:gd name="T5" fmla="*/ 45 h 49"/>
                <a:gd name="T6" fmla="*/ 84 w 249"/>
                <a:gd name="T7" fmla="*/ 31 h 49"/>
                <a:gd name="T8" fmla="*/ 164 w 249"/>
                <a:gd name="T9" fmla="*/ 18 h 49"/>
                <a:gd name="T10" fmla="*/ 209 w 249"/>
                <a:gd name="T11" fmla="*/ 13 h 49"/>
                <a:gd name="T12" fmla="*/ 249 w 249"/>
                <a:gd name="T13" fmla="*/ 18 h 49"/>
                <a:gd name="T14" fmla="*/ 249 w 249"/>
                <a:gd name="T15" fmla="*/ 18 h 49"/>
                <a:gd name="T16" fmla="*/ 222 w 249"/>
                <a:gd name="T17" fmla="*/ 9 h 49"/>
                <a:gd name="T18" fmla="*/ 196 w 249"/>
                <a:gd name="T19" fmla="*/ 4 h 49"/>
                <a:gd name="T20" fmla="*/ 160 w 249"/>
                <a:gd name="T21" fmla="*/ 0 h 49"/>
                <a:gd name="T22" fmla="*/ 120 w 249"/>
                <a:gd name="T23" fmla="*/ 0 h 49"/>
                <a:gd name="T24" fmla="*/ 75 w 249"/>
                <a:gd name="T25" fmla="*/ 4 h 49"/>
                <a:gd name="T26" fmla="*/ 57 w 249"/>
                <a:gd name="T27" fmla="*/ 13 h 49"/>
                <a:gd name="T28" fmla="*/ 35 w 249"/>
                <a:gd name="T29" fmla="*/ 22 h 49"/>
                <a:gd name="T30" fmla="*/ 17 w 249"/>
                <a:gd name="T31" fmla="*/ 36 h 49"/>
                <a:gd name="T32" fmla="*/ 0 w 249"/>
                <a:gd name="T33" fmla="*/ 49 h 49"/>
                <a:gd name="T34" fmla="*/ 0 w 249"/>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9">
                  <a:moveTo>
                    <a:pt x="0" y="49"/>
                  </a:moveTo>
                  <a:lnTo>
                    <a:pt x="0" y="49"/>
                  </a:lnTo>
                  <a:lnTo>
                    <a:pt x="22" y="45"/>
                  </a:lnTo>
                  <a:lnTo>
                    <a:pt x="84" y="31"/>
                  </a:lnTo>
                  <a:lnTo>
                    <a:pt x="164" y="18"/>
                  </a:lnTo>
                  <a:lnTo>
                    <a:pt x="209" y="13"/>
                  </a:lnTo>
                  <a:lnTo>
                    <a:pt x="249" y="18"/>
                  </a:lnTo>
                  <a:lnTo>
                    <a:pt x="249" y="18"/>
                  </a:lnTo>
                  <a:lnTo>
                    <a:pt x="222" y="9"/>
                  </a:lnTo>
                  <a:lnTo>
                    <a:pt x="196" y="4"/>
                  </a:lnTo>
                  <a:lnTo>
                    <a:pt x="160" y="0"/>
                  </a:lnTo>
                  <a:lnTo>
                    <a:pt x="120" y="0"/>
                  </a:lnTo>
                  <a:lnTo>
                    <a:pt x="75" y="4"/>
                  </a:lnTo>
                  <a:lnTo>
                    <a:pt x="57" y="13"/>
                  </a:lnTo>
                  <a:lnTo>
                    <a:pt x="35" y="22"/>
                  </a:lnTo>
                  <a:lnTo>
                    <a:pt x="17" y="36"/>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9"/>
            <p:cNvSpPr>
              <a:spLocks/>
            </p:cNvSpPr>
            <p:nvPr/>
          </p:nvSpPr>
          <p:spPr bwMode="auto">
            <a:xfrm>
              <a:off x="3689351" y="7040563"/>
              <a:ext cx="1584325" cy="120650"/>
            </a:xfrm>
            <a:custGeom>
              <a:avLst/>
              <a:gdLst>
                <a:gd name="T0" fmla="*/ 0 w 998"/>
                <a:gd name="T1" fmla="*/ 76 h 76"/>
                <a:gd name="T2" fmla="*/ 985 w 998"/>
                <a:gd name="T3" fmla="*/ 62 h 76"/>
                <a:gd name="T4" fmla="*/ 985 w 998"/>
                <a:gd name="T5" fmla="*/ 62 h 76"/>
                <a:gd name="T6" fmla="*/ 990 w 998"/>
                <a:gd name="T7" fmla="*/ 58 h 76"/>
                <a:gd name="T8" fmla="*/ 998 w 998"/>
                <a:gd name="T9" fmla="*/ 49 h 76"/>
                <a:gd name="T10" fmla="*/ 998 w 998"/>
                <a:gd name="T11" fmla="*/ 40 h 76"/>
                <a:gd name="T12" fmla="*/ 998 w 998"/>
                <a:gd name="T13" fmla="*/ 31 h 76"/>
                <a:gd name="T14" fmla="*/ 994 w 998"/>
                <a:gd name="T15" fmla="*/ 18 h 76"/>
                <a:gd name="T16" fmla="*/ 985 w 998"/>
                <a:gd name="T17" fmla="*/ 0 h 76"/>
                <a:gd name="T18" fmla="*/ 18 w 998"/>
                <a:gd name="T19" fmla="*/ 5 h 76"/>
                <a:gd name="T20" fmla="*/ 0 w 998"/>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8" h="76">
                  <a:moveTo>
                    <a:pt x="0" y="76"/>
                  </a:moveTo>
                  <a:lnTo>
                    <a:pt x="985" y="62"/>
                  </a:lnTo>
                  <a:lnTo>
                    <a:pt x="985" y="62"/>
                  </a:lnTo>
                  <a:lnTo>
                    <a:pt x="990" y="58"/>
                  </a:lnTo>
                  <a:lnTo>
                    <a:pt x="998" y="49"/>
                  </a:lnTo>
                  <a:lnTo>
                    <a:pt x="998" y="40"/>
                  </a:lnTo>
                  <a:lnTo>
                    <a:pt x="998" y="31"/>
                  </a:lnTo>
                  <a:lnTo>
                    <a:pt x="994" y="18"/>
                  </a:lnTo>
                  <a:lnTo>
                    <a:pt x="985" y="0"/>
                  </a:lnTo>
                  <a:lnTo>
                    <a:pt x="18" y="5"/>
                  </a:lnTo>
                  <a:lnTo>
                    <a:pt x="0" y="76"/>
                  </a:lnTo>
                  <a:close/>
                </a:path>
              </a:pathLst>
            </a:custGeom>
            <a:solidFill>
              <a:srgbClr val="A1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0"/>
            <p:cNvSpPr>
              <a:spLocks/>
            </p:cNvSpPr>
            <p:nvPr/>
          </p:nvSpPr>
          <p:spPr bwMode="auto">
            <a:xfrm>
              <a:off x="3392488" y="6786563"/>
              <a:ext cx="331788" cy="374650"/>
            </a:xfrm>
            <a:custGeom>
              <a:avLst/>
              <a:gdLst>
                <a:gd name="T0" fmla="*/ 205 w 209"/>
                <a:gd name="T1" fmla="*/ 214 h 236"/>
                <a:gd name="T2" fmla="*/ 205 w 209"/>
                <a:gd name="T3" fmla="*/ 214 h 236"/>
                <a:gd name="T4" fmla="*/ 196 w 209"/>
                <a:gd name="T5" fmla="*/ 231 h 236"/>
                <a:gd name="T6" fmla="*/ 192 w 209"/>
                <a:gd name="T7" fmla="*/ 236 h 236"/>
                <a:gd name="T8" fmla="*/ 187 w 209"/>
                <a:gd name="T9" fmla="*/ 236 h 236"/>
                <a:gd name="T10" fmla="*/ 4 w 209"/>
                <a:gd name="T11" fmla="*/ 58 h 236"/>
                <a:gd name="T12" fmla="*/ 4 w 209"/>
                <a:gd name="T13" fmla="*/ 58 h 236"/>
                <a:gd name="T14" fmla="*/ 0 w 209"/>
                <a:gd name="T15" fmla="*/ 44 h 236"/>
                <a:gd name="T16" fmla="*/ 4 w 209"/>
                <a:gd name="T17" fmla="*/ 22 h 236"/>
                <a:gd name="T18" fmla="*/ 4 w 209"/>
                <a:gd name="T19" fmla="*/ 22 h 236"/>
                <a:gd name="T20" fmla="*/ 4 w 209"/>
                <a:gd name="T21" fmla="*/ 22 h 236"/>
                <a:gd name="T22" fmla="*/ 13 w 209"/>
                <a:gd name="T23" fmla="*/ 4 h 236"/>
                <a:gd name="T24" fmla="*/ 18 w 209"/>
                <a:gd name="T25" fmla="*/ 0 h 236"/>
                <a:gd name="T26" fmla="*/ 22 w 209"/>
                <a:gd name="T27" fmla="*/ 4 h 236"/>
                <a:gd name="T28" fmla="*/ 205 w 209"/>
                <a:gd name="T29" fmla="*/ 178 h 236"/>
                <a:gd name="T30" fmla="*/ 205 w 209"/>
                <a:gd name="T31" fmla="*/ 178 h 236"/>
                <a:gd name="T32" fmla="*/ 209 w 209"/>
                <a:gd name="T33" fmla="*/ 191 h 236"/>
                <a:gd name="T34" fmla="*/ 205 w 209"/>
                <a:gd name="T35" fmla="*/ 214 h 236"/>
                <a:gd name="T36" fmla="*/ 205 w 209"/>
                <a:gd name="T37" fmla="*/ 2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236">
                  <a:moveTo>
                    <a:pt x="205" y="214"/>
                  </a:moveTo>
                  <a:lnTo>
                    <a:pt x="205" y="214"/>
                  </a:lnTo>
                  <a:lnTo>
                    <a:pt x="196" y="231"/>
                  </a:lnTo>
                  <a:lnTo>
                    <a:pt x="192" y="236"/>
                  </a:lnTo>
                  <a:lnTo>
                    <a:pt x="187" y="236"/>
                  </a:lnTo>
                  <a:lnTo>
                    <a:pt x="4" y="58"/>
                  </a:lnTo>
                  <a:lnTo>
                    <a:pt x="4" y="58"/>
                  </a:lnTo>
                  <a:lnTo>
                    <a:pt x="0" y="44"/>
                  </a:lnTo>
                  <a:lnTo>
                    <a:pt x="4" y="22"/>
                  </a:lnTo>
                  <a:lnTo>
                    <a:pt x="4" y="22"/>
                  </a:lnTo>
                  <a:lnTo>
                    <a:pt x="4" y="22"/>
                  </a:lnTo>
                  <a:lnTo>
                    <a:pt x="13" y="4"/>
                  </a:lnTo>
                  <a:lnTo>
                    <a:pt x="18" y="0"/>
                  </a:lnTo>
                  <a:lnTo>
                    <a:pt x="22" y="4"/>
                  </a:lnTo>
                  <a:lnTo>
                    <a:pt x="205" y="178"/>
                  </a:lnTo>
                  <a:lnTo>
                    <a:pt x="205" y="178"/>
                  </a:lnTo>
                  <a:lnTo>
                    <a:pt x="209" y="191"/>
                  </a:lnTo>
                  <a:lnTo>
                    <a:pt x="205" y="214"/>
                  </a:lnTo>
                  <a:lnTo>
                    <a:pt x="205" y="214"/>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1"/>
            <p:cNvSpPr>
              <a:spLocks/>
            </p:cNvSpPr>
            <p:nvPr/>
          </p:nvSpPr>
          <p:spPr bwMode="auto">
            <a:xfrm>
              <a:off x="3398838" y="6743700"/>
              <a:ext cx="1323975" cy="325438"/>
            </a:xfrm>
            <a:custGeom>
              <a:avLst/>
              <a:gdLst>
                <a:gd name="T0" fmla="*/ 0 w 834"/>
                <a:gd name="T1" fmla="*/ 27 h 205"/>
                <a:gd name="T2" fmla="*/ 691 w 834"/>
                <a:gd name="T3" fmla="*/ 0 h 205"/>
                <a:gd name="T4" fmla="*/ 834 w 834"/>
                <a:gd name="T5" fmla="*/ 151 h 205"/>
                <a:gd name="T6" fmla="*/ 201 w 834"/>
                <a:gd name="T7" fmla="*/ 205 h 205"/>
                <a:gd name="T8" fmla="*/ 0 w 834"/>
                <a:gd name="T9" fmla="*/ 27 h 205"/>
              </a:gdLst>
              <a:ahLst/>
              <a:cxnLst>
                <a:cxn ang="0">
                  <a:pos x="T0" y="T1"/>
                </a:cxn>
                <a:cxn ang="0">
                  <a:pos x="T2" y="T3"/>
                </a:cxn>
                <a:cxn ang="0">
                  <a:pos x="T4" y="T5"/>
                </a:cxn>
                <a:cxn ang="0">
                  <a:pos x="T6" y="T7"/>
                </a:cxn>
                <a:cxn ang="0">
                  <a:pos x="T8" y="T9"/>
                </a:cxn>
              </a:cxnLst>
              <a:rect l="0" t="0" r="r" b="b"/>
              <a:pathLst>
                <a:path w="834" h="205">
                  <a:moveTo>
                    <a:pt x="0" y="27"/>
                  </a:moveTo>
                  <a:lnTo>
                    <a:pt x="691" y="0"/>
                  </a:lnTo>
                  <a:lnTo>
                    <a:pt x="834" y="151"/>
                  </a:lnTo>
                  <a:lnTo>
                    <a:pt x="201" y="205"/>
                  </a:lnTo>
                  <a:lnTo>
                    <a:pt x="0" y="27"/>
                  </a:lnTo>
                  <a:close/>
                </a:path>
              </a:pathLst>
            </a:custGeom>
            <a:solidFill>
              <a:srgbClr val="E8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67"/>
            <p:cNvSpPr>
              <a:spLocks/>
            </p:cNvSpPr>
            <p:nvPr/>
          </p:nvSpPr>
          <p:spPr bwMode="auto">
            <a:xfrm>
              <a:off x="3830638" y="5710238"/>
              <a:ext cx="361950" cy="1096963"/>
            </a:xfrm>
            <a:custGeom>
              <a:avLst/>
              <a:gdLst>
                <a:gd name="T0" fmla="*/ 143 w 228"/>
                <a:gd name="T1" fmla="*/ 0 h 691"/>
                <a:gd name="T2" fmla="*/ 143 w 228"/>
                <a:gd name="T3" fmla="*/ 0 h 691"/>
                <a:gd name="T4" fmla="*/ 152 w 228"/>
                <a:gd name="T5" fmla="*/ 31 h 691"/>
                <a:gd name="T6" fmla="*/ 156 w 228"/>
                <a:gd name="T7" fmla="*/ 71 h 691"/>
                <a:gd name="T8" fmla="*/ 156 w 228"/>
                <a:gd name="T9" fmla="*/ 120 h 691"/>
                <a:gd name="T10" fmla="*/ 152 w 228"/>
                <a:gd name="T11" fmla="*/ 174 h 691"/>
                <a:gd name="T12" fmla="*/ 143 w 228"/>
                <a:gd name="T13" fmla="*/ 236 h 691"/>
                <a:gd name="T14" fmla="*/ 125 w 228"/>
                <a:gd name="T15" fmla="*/ 299 h 691"/>
                <a:gd name="T16" fmla="*/ 112 w 228"/>
                <a:gd name="T17" fmla="*/ 330 h 691"/>
                <a:gd name="T18" fmla="*/ 94 w 228"/>
                <a:gd name="T19" fmla="*/ 361 h 691"/>
                <a:gd name="T20" fmla="*/ 94 w 228"/>
                <a:gd name="T21" fmla="*/ 361 h 691"/>
                <a:gd name="T22" fmla="*/ 40 w 228"/>
                <a:gd name="T23" fmla="*/ 468 h 691"/>
                <a:gd name="T24" fmla="*/ 22 w 228"/>
                <a:gd name="T25" fmla="*/ 508 h 691"/>
                <a:gd name="T26" fmla="*/ 9 w 228"/>
                <a:gd name="T27" fmla="*/ 544 h 691"/>
                <a:gd name="T28" fmla="*/ 0 w 228"/>
                <a:gd name="T29" fmla="*/ 580 h 691"/>
                <a:gd name="T30" fmla="*/ 0 w 228"/>
                <a:gd name="T31" fmla="*/ 615 h 691"/>
                <a:gd name="T32" fmla="*/ 0 w 228"/>
                <a:gd name="T33" fmla="*/ 651 h 691"/>
                <a:gd name="T34" fmla="*/ 5 w 228"/>
                <a:gd name="T35" fmla="*/ 691 h 691"/>
                <a:gd name="T36" fmla="*/ 219 w 228"/>
                <a:gd name="T37" fmla="*/ 682 h 691"/>
                <a:gd name="T38" fmla="*/ 219 w 228"/>
                <a:gd name="T39" fmla="*/ 682 h 691"/>
                <a:gd name="T40" fmla="*/ 223 w 228"/>
                <a:gd name="T41" fmla="*/ 606 h 691"/>
                <a:gd name="T42" fmla="*/ 228 w 228"/>
                <a:gd name="T43" fmla="*/ 517 h 691"/>
                <a:gd name="T44" fmla="*/ 228 w 228"/>
                <a:gd name="T45" fmla="*/ 415 h 691"/>
                <a:gd name="T46" fmla="*/ 219 w 228"/>
                <a:gd name="T47" fmla="*/ 303 h 691"/>
                <a:gd name="T48" fmla="*/ 205 w 228"/>
                <a:gd name="T49" fmla="*/ 187 h 691"/>
                <a:gd name="T50" fmla="*/ 196 w 228"/>
                <a:gd name="T51" fmla="*/ 134 h 691"/>
                <a:gd name="T52" fmla="*/ 183 w 228"/>
                <a:gd name="T53" fmla="*/ 85 h 691"/>
                <a:gd name="T54" fmla="*/ 165 w 228"/>
                <a:gd name="T55" fmla="*/ 40 h 691"/>
                <a:gd name="T56" fmla="*/ 143 w 228"/>
                <a:gd name="T57" fmla="*/ 0 h 691"/>
                <a:gd name="T58" fmla="*/ 143 w 228"/>
                <a:gd name="T5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691">
                  <a:moveTo>
                    <a:pt x="143" y="0"/>
                  </a:moveTo>
                  <a:lnTo>
                    <a:pt x="143" y="0"/>
                  </a:lnTo>
                  <a:lnTo>
                    <a:pt x="152" y="31"/>
                  </a:lnTo>
                  <a:lnTo>
                    <a:pt x="156" y="71"/>
                  </a:lnTo>
                  <a:lnTo>
                    <a:pt x="156" y="120"/>
                  </a:lnTo>
                  <a:lnTo>
                    <a:pt x="152" y="174"/>
                  </a:lnTo>
                  <a:lnTo>
                    <a:pt x="143" y="236"/>
                  </a:lnTo>
                  <a:lnTo>
                    <a:pt x="125" y="299"/>
                  </a:lnTo>
                  <a:lnTo>
                    <a:pt x="112" y="330"/>
                  </a:lnTo>
                  <a:lnTo>
                    <a:pt x="94" y="361"/>
                  </a:lnTo>
                  <a:lnTo>
                    <a:pt x="94" y="361"/>
                  </a:lnTo>
                  <a:lnTo>
                    <a:pt x="40" y="468"/>
                  </a:lnTo>
                  <a:lnTo>
                    <a:pt x="22" y="508"/>
                  </a:lnTo>
                  <a:lnTo>
                    <a:pt x="9" y="544"/>
                  </a:lnTo>
                  <a:lnTo>
                    <a:pt x="0" y="580"/>
                  </a:lnTo>
                  <a:lnTo>
                    <a:pt x="0" y="615"/>
                  </a:lnTo>
                  <a:lnTo>
                    <a:pt x="0" y="651"/>
                  </a:lnTo>
                  <a:lnTo>
                    <a:pt x="5" y="691"/>
                  </a:lnTo>
                  <a:lnTo>
                    <a:pt x="219" y="682"/>
                  </a:lnTo>
                  <a:lnTo>
                    <a:pt x="219" y="682"/>
                  </a:lnTo>
                  <a:lnTo>
                    <a:pt x="223" y="606"/>
                  </a:lnTo>
                  <a:lnTo>
                    <a:pt x="228" y="517"/>
                  </a:lnTo>
                  <a:lnTo>
                    <a:pt x="228" y="415"/>
                  </a:lnTo>
                  <a:lnTo>
                    <a:pt x="219" y="303"/>
                  </a:lnTo>
                  <a:lnTo>
                    <a:pt x="205" y="187"/>
                  </a:lnTo>
                  <a:lnTo>
                    <a:pt x="196" y="134"/>
                  </a:lnTo>
                  <a:lnTo>
                    <a:pt x="183" y="85"/>
                  </a:lnTo>
                  <a:lnTo>
                    <a:pt x="165" y="40"/>
                  </a:lnTo>
                  <a:lnTo>
                    <a:pt x="143" y="0"/>
                  </a:lnTo>
                  <a:lnTo>
                    <a:pt x="143" y="0"/>
                  </a:lnTo>
                  <a:close/>
                </a:path>
              </a:pathLst>
            </a:custGeom>
            <a:solidFill>
              <a:srgbClr val="2D2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91"/>
            <p:cNvSpPr>
              <a:spLocks/>
            </p:cNvSpPr>
            <p:nvPr/>
          </p:nvSpPr>
          <p:spPr bwMode="auto">
            <a:xfrm>
              <a:off x="4014788" y="5710238"/>
              <a:ext cx="71438" cy="71438"/>
            </a:xfrm>
            <a:custGeom>
              <a:avLst/>
              <a:gdLst>
                <a:gd name="T0" fmla="*/ 45 w 45"/>
                <a:gd name="T1" fmla="*/ 36 h 45"/>
                <a:gd name="T2" fmla="*/ 45 w 45"/>
                <a:gd name="T3" fmla="*/ 36 h 45"/>
                <a:gd name="T4" fmla="*/ 40 w 45"/>
                <a:gd name="T5" fmla="*/ 36 h 45"/>
                <a:gd name="T6" fmla="*/ 36 w 45"/>
                <a:gd name="T7" fmla="*/ 40 h 45"/>
                <a:gd name="T8" fmla="*/ 31 w 45"/>
                <a:gd name="T9" fmla="*/ 45 h 45"/>
                <a:gd name="T10" fmla="*/ 0 w 45"/>
                <a:gd name="T11" fmla="*/ 13 h 45"/>
                <a:gd name="T12" fmla="*/ 0 w 45"/>
                <a:gd name="T13" fmla="*/ 13 h 45"/>
                <a:gd name="T14" fmla="*/ 0 w 45"/>
                <a:gd name="T15" fmla="*/ 4 h 45"/>
                <a:gd name="T16" fmla="*/ 5 w 45"/>
                <a:gd name="T17" fmla="*/ 4 h 45"/>
                <a:gd name="T18" fmla="*/ 9 w 45"/>
                <a:gd name="T19" fmla="*/ 0 h 45"/>
                <a:gd name="T20" fmla="*/ 45 w 45"/>
                <a:gd name="T2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45" y="36"/>
                  </a:moveTo>
                  <a:lnTo>
                    <a:pt x="45" y="36"/>
                  </a:lnTo>
                  <a:lnTo>
                    <a:pt x="40" y="36"/>
                  </a:lnTo>
                  <a:lnTo>
                    <a:pt x="36" y="40"/>
                  </a:lnTo>
                  <a:lnTo>
                    <a:pt x="31" y="45"/>
                  </a:lnTo>
                  <a:lnTo>
                    <a:pt x="0" y="13"/>
                  </a:lnTo>
                  <a:lnTo>
                    <a:pt x="0" y="13"/>
                  </a:lnTo>
                  <a:lnTo>
                    <a:pt x="0" y="4"/>
                  </a:lnTo>
                  <a:lnTo>
                    <a:pt x="5" y="4"/>
                  </a:lnTo>
                  <a:lnTo>
                    <a:pt x="9" y="0"/>
                  </a:lnTo>
                  <a:lnTo>
                    <a:pt x="45" y="3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2"/>
            <p:cNvSpPr>
              <a:spLocks/>
            </p:cNvSpPr>
            <p:nvPr/>
          </p:nvSpPr>
          <p:spPr bwMode="auto">
            <a:xfrm>
              <a:off x="3675063" y="5710238"/>
              <a:ext cx="1966913" cy="1393825"/>
            </a:xfrm>
            <a:custGeom>
              <a:avLst/>
              <a:gdLst>
                <a:gd name="T0" fmla="*/ 1239 w 1239"/>
                <a:gd name="T1" fmla="*/ 53 h 878"/>
                <a:gd name="T2" fmla="*/ 1208 w 1239"/>
                <a:gd name="T3" fmla="*/ 27 h 878"/>
                <a:gd name="T4" fmla="*/ 214 w 1239"/>
                <a:gd name="T5" fmla="*/ 0 h 878"/>
                <a:gd name="T6" fmla="*/ 0 w 1239"/>
                <a:gd name="T7" fmla="*/ 834 h 878"/>
                <a:gd name="T8" fmla="*/ 27 w 1239"/>
                <a:gd name="T9" fmla="*/ 878 h 878"/>
                <a:gd name="T10" fmla="*/ 976 w 1239"/>
                <a:gd name="T11" fmla="*/ 856 h 878"/>
                <a:gd name="T12" fmla="*/ 1239 w 1239"/>
                <a:gd name="T13" fmla="*/ 53 h 878"/>
              </a:gdLst>
              <a:ahLst/>
              <a:cxnLst>
                <a:cxn ang="0">
                  <a:pos x="T0" y="T1"/>
                </a:cxn>
                <a:cxn ang="0">
                  <a:pos x="T2" y="T3"/>
                </a:cxn>
                <a:cxn ang="0">
                  <a:pos x="T4" y="T5"/>
                </a:cxn>
                <a:cxn ang="0">
                  <a:pos x="T6" y="T7"/>
                </a:cxn>
                <a:cxn ang="0">
                  <a:pos x="T8" y="T9"/>
                </a:cxn>
                <a:cxn ang="0">
                  <a:pos x="T10" y="T11"/>
                </a:cxn>
                <a:cxn ang="0">
                  <a:pos x="T12" y="T13"/>
                </a:cxn>
              </a:cxnLst>
              <a:rect l="0" t="0" r="r" b="b"/>
              <a:pathLst>
                <a:path w="1239" h="878">
                  <a:moveTo>
                    <a:pt x="1239" y="53"/>
                  </a:moveTo>
                  <a:lnTo>
                    <a:pt x="1208" y="27"/>
                  </a:lnTo>
                  <a:lnTo>
                    <a:pt x="214" y="0"/>
                  </a:lnTo>
                  <a:lnTo>
                    <a:pt x="0" y="834"/>
                  </a:lnTo>
                  <a:lnTo>
                    <a:pt x="27" y="878"/>
                  </a:lnTo>
                  <a:lnTo>
                    <a:pt x="976" y="856"/>
                  </a:lnTo>
                  <a:lnTo>
                    <a:pt x="1239" y="53"/>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93"/>
            <p:cNvSpPr>
              <a:spLocks/>
            </p:cNvSpPr>
            <p:nvPr/>
          </p:nvSpPr>
          <p:spPr bwMode="auto">
            <a:xfrm>
              <a:off x="3709988" y="5773738"/>
              <a:ext cx="1931988" cy="1330325"/>
            </a:xfrm>
            <a:custGeom>
              <a:avLst/>
              <a:gdLst>
                <a:gd name="T0" fmla="*/ 1217 w 1217"/>
                <a:gd name="T1" fmla="*/ 13 h 838"/>
                <a:gd name="T2" fmla="*/ 228 w 1217"/>
                <a:gd name="T3" fmla="*/ 0 h 838"/>
                <a:gd name="T4" fmla="*/ 0 w 1217"/>
                <a:gd name="T5" fmla="*/ 838 h 838"/>
                <a:gd name="T6" fmla="*/ 972 w 1217"/>
                <a:gd name="T7" fmla="*/ 820 h 838"/>
                <a:gd name="T8" fmla="*/ 1217 w 1217"/>
                <a:gd name="T9" fmla="*/ 13 h 838"/>
              </a:gdLst>
              <a:ahLst/>
              <a:cxnLst>
                <a:cxn ang="0">
                  <a:pos x="T0" y="T1"/>
                </a:cxn>
                <a:cxn ang="0">
                  <a:pos x="T2" y="T3"/>
                </a:cxn>
                <a:cxn ang="0">
                  <a:pos x="T4" y="T5"/>
                </a:cxn>
                <a:cxn ang="0">
                  <a:pos x="T6" y="T7"/>
                </a:cxn>
                <a:cxn ang="0">
                  <a:pos x="T8" y="T9"/>
                </a:cxn>
              </a:cxnLst>
              <a:rect l="0" t="0" r="r" b="b"/>
              <a:pathLst>
                <a:path w="1217" h="838">
                  <a:moveTo>
                    <a:pt x="1217" y="13"/>
                  </a:moveTo>
                  <a:lnTo>
                    <a:pt x="228" y="0"/>
                  </a:lnTo>
                  <a:lnTo>
                    <a:pt x="0" y="838"/>
                  </a:lnTo>
                  <a:lnTo>
                    <a:pt x="972" y="820"/>
                  </a:lnTo>
                  <a:lnTo>
                    <a:pt x="1217" y="13"/>
                  </a:lnTo>
                  <a:close/>
                </a:path>
              </a:pathLst>
            </a:custGeom>
            <a:solidFill>
              <a:srgbClr val="B6A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46556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18160"/>
            <a:ext cx="7520940" cy="548640"/>
          </a:xfrm>
        </p:spPr>
        <p:txBody>
          <a:bodyPr>
            <a:noAutofit/>
          </a:bodyPr>
          <a:lstStyle/>
          <a:p>
            <a:r>
              <a:rPr lang="en-US" sz="3200" cap="none" dirty="0"/>
              <a:t>If you’re not aware of internet safety, you might be at risk of…</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8984624"/>
              </p:ext>
            </p:extLst>
          </p:nvPr>
        </p:nvGraphicFramePr>
        <p:xfrm>
          <a:off x="556260" y="1066800"/>
          <a:ext cx="813054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63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65760"/>
            <a:ext cx="8382000" cy="548640"/>
          </a:xfrm>
        </p:spPr>
        <p:txBody>
          <a:bodyPr>
            <a:noAutofit/>
          </a:bodyPr>
          <a:lstStyle/>
          <a:p>
            <a:pPr algn="ctr"/>
            <a:r>
              <a:rPr lang="en-US" sz="3000" cap="none" dirty="0"/>
              <a:t>Things you might not know about </a:t>
            </a:r>
            <a:r>
              <a:rPr lang="en-US" sz="3000" cap="none"/>
              <a:t>internet safety</a:t>
            </a:r>
            <a:r>
              <a:rPr lang="en-US" sz="3000" cap="none" dirty="0"/>
              <a: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72482885"/>
              </p:ext>
            </p:extLst>
          </p:nvPr>
        </p:nvGraphicFramePr>
        <p:xfrm>
          <a:off x="609600" y="914400"/>
          <a:ext cx="7521575" cy="4386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228600" y="1447800"/>
            <a:ext cx="1828800" cy="1200329"/>
          </a:xfrm>
          <a:prstGeom prst="rect">
            <a:avLst/>
          </a:prstGeom>
          <a:noFill/>
        </p:spPr>
        <p:txBody>
          <a:bodyPr wrap="square" rtlCol="0">
            <a:spAutoFit/>
          </a:bodyPr>
          <a:lstStyle/>
          <a:p>
            <a:pPr algn="r"/>
            <a:r>
              <a:rPr lang="en-US" sz="1200" dirty="0" smtClean="0"/>
              <a:t>Studies estimate that up to 48% of American computers are infected with malware, which is an intentionally malicious program or code.</a:t>
            </a:r>
            <a:endParaRPr lang="en-US" sz="1200" dirty="0"/>
          </a:p>
        </p:txBody>
      </p:sp>
      <p:sp>
        <p:nvSpPr>
          <p:cNvPr id="12" name="TextBox 11"/>
          <p:cNvSpPr txBox="1"/>
          <p:nvPr/>
        </p:nvSpPr>
        <p:spPr>
          <a:xfrm>
            <a:off x="6781800" y="3048000"/>
            <a:ext cx="2143539" cy="1569660"/>
          </a:xfrm>
          <a:prstGeom prst="rect">
            <a:avLst/>
          </a:prstGeom>
          <a:noFill/>
        </p:spPr>
        <p:txBody>
          <a:bodyPr wrap="square" rtlCol="0">
            <a:spAutoFit/>
          </a:bodyPr>
          <a:lstStyle/>
          <a:p>
            <a:r>
              <a:rPr lang="en-US" sz="1200" dirty="0" smtClean="0"/>
              <a:t>Only 38-48% of victims of identity theft learn that they’re being victimized within four months of the theft beginning, meaning that by the time most people realize what’s going on,  major damage has already been done.</a:t>
            </a:r>
            <a:endParaRPr lang="en-US" sz="1200" dirty="0"/>
          </a:p>
        </p:txBody>
      </p:sp>
    </p:spTree>
    <p:extLst>
      <p:ext uri="{BB962C8B-B14F-4D97-AF65-F5344CB8AC3E}">
        <p14:creationId xmlns:p14="http://schemas.microsoft.com/office/powerpoint/2010/main" val="3464797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98432" y="1934197"/>
            <a:ext cx="5650992" cy="1207509"/>
          </a:xfrm>
        </p:spPr>
        <p:txBody>
          <a:bodyPr>
            <a:normAutofit/>
          </a:bodyPr>
          <a:lstStyle/>
          <a:p>
            <a:r>
              <a:rPr lang="en-US" cap="none" dirty="0"/>
              <a:t>Okay, okay, I believe you</a:t>
            </a:r>
            <a:r>
              <a:rPr lang="en-US" cap="none"/>
              <a:t>! </a:t>
            </a:r>
            <a:r>
              <a:rPr lang="en-US" cap="none" dirty="0"/>
              <a:t/>
            </a:r>
            <a:br>
              <a:rPr lang="en-US" cap="none" dirty="0"/>
            </a:br>
            <a:r>
              <a:rPr lang="en-US" cap="none"/>
              <a:t>So </a:t>
            </a:r>
            <a:r>
              <a:rPr lang="en-US" cap="none" dirty="0"/>
              <a:t>what can I do?</a:t>
            </a:r>
          </a:p>
        </p:txBody>
      </p:sp>
      <p:sp>
        <p:nvSpPr>
          <p:cNvPr id="4" name="TextBox 3"/>
          <p:cNvSpPr txBox="1"/>
          <p:nvPr/>
        </p:nvSpPr>
        <p:spPr>
          <a:xfrm>
            <a:off x="5794513" y="2670602"/>
            <a:ext cx="2936929" cy="1200329"/>
          </a:xfrm>
          <a:prstGeom prst="rect">
            <a:avLst/>
          </a:prstGeom>
          <a:noFill/>
        </p:spPr>
        <p:txBody>
          <a:bodyPr wrap="square" rtlCol="0">
            <a:spAutoFit/>
          </a:bodyPr>
          <a:lstStyle/>
          <a:p>
            <a:pPr algn="just"/>
            <a:r>
              <a:rPr lang="en-US" dirty="0" smtClean="0"/>
              <a:t>Don’t freak out! </a:t>
            </a:r>
            <a:r>
              <a:rPr lang="en-US" dirty="0"/>
              <a:t>T</a:t>
            </a:r>
            <a:r>
              <a:rPr lang="en-US" dirty="0" smtClean="0"/>
              <a:t>here are easy steps you can take to keep yourself safe online.</a:t>
            </a:r>
          </a:p>
          <a:p>
            <a:pPr algn="just"/>
            <a:endParaRPr lang="en-US" dirty="0"/>
          </a:p>
        </p:txBody>
      </p:sp>
      <p:pic>
        <p:nvPicPr>
          <p:cNvPr id="1027" name="Picture 3" descr="C:\Users\elizabeth\AppData\Local\Microsoft\Windows\Temporary Internet Files\Content.IE5\6XHOQSLH\MP900427654[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543" b="44824" l="9574" r="99468">
                        <a14:foregroundMark x1="63298" y1="26563" x2="76729" y2="30273"/>
                        <a14:foregroundMark x1="63564" y1="9473" x2="63564" y2="9473"/>
                        <a14:foregroundMark x1="62899" y1="11230" x2="60239" y2="21094"/>
                        <a14:foregroundMark x1="41090" y1="72461" x2="41090" y2="72461"/>
                        <a14:foregroundMark x1="43484" y1="31934" x2="38032" y2="42871"/>
                        <a14:foregroundMark x1="41090" y1="43555" x2="41090" y2="43555"/>
                        <a14:foregroundMark x1="53590" y1="37695" x2="78059" y2="44043"/>
                        <a14:backgroundMark x1="60904" y1="32227" x2="60904" y2="32227"/>
                        <a14:backgroundMark x1="60239" y1="31934" x2="50532" y2="29492"/>
                        <a14:backgroundMark x1="37766" y1="41113" x2="39362" y2="38379"/>
                        <a14:backgroundMark x1="40426" y1="36035" x2="38963" y2="38086"/>
                        <a14:backgroundMark x1="95745" y1="41602" x2="91090" y2="40527"/>
                      </a14:backgroundRemoval>
                    </a14:imgEffect>
                  </a14:imgLayer>
                </a14:imgProps>
              </a:ext>
              <a:ext uri="{28A0092B-C50C-407E-A947-70E740481C1C}">
                <a14:useLocalDpi xmlns:a14="http://schemas.microsoft.com/office/drawing/2010/main" val="0"/>
              </a:ext>
            </a:extLst>
          </a:blip>
          <a:srcRect l="32551" t="7313" r="1039" b="55686"/>
          <a:stretch/>
        </p:blipFill>
        <p:spPr bwMode="auto">
          <a:xfrm>
            <a:off x="4661452" y="3818929"/>
            <a:ext cx="4025348" cy="305397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201953" y="3578087"/>
            <a:ext cx="1831099" cy="1767831"/>
            <a:chOff x="4201953" y="3578087"/>
            <a:chExt cx="1831099" cy="1767831"/>
          </a:xfrm>
          <a:effectLst>
            <a:outerShdw blurRad="50800" dist="38100" dir="18900000" algn="bl" rotWithShape="0">
              <a:prstClr val="black">
                <a:alpha val="40000"/>
              </a:prstClr>
            </a:outerShdw>
          </a:effectLst>
        </p:grpSpPr>
        <p:sp>
          <p:nvSpPr>
            <p:cNvPr id="6" name="Freeform 5"/>
            <p:cNvSpPr/>
            <p:nvPr/>
          </p:nvSpPr>
          <p:spPr>
            <a:xfrm rot="21313306">
              <a:off x="4201953" y="4183040"/>
              <a:ext cx="1502094" cy="1162878"/>
            </a:xfrm>
            <a:custGeom>
              <a:avLst/>
              <a:gdLst>
                <a:gd name="connsiteX0" fmla="*/ 129237 w 1502094"/>
                <a:gd name="connsiteY0" fmla="*/ 0 h 1162878"/>
                <a:gd name="connsiteX1" fmla="*/ 69602 w 1502094"/>
                <a:gd name="connsiteY1" fmla="*/ 39756 h 1162878"/>
                <a:gd name="connsiteX2" fmla="*/ 39785 w 1502094"/>
                <a:gd name="connsiteY2" fmla="*/ 99391 h 1162878"/>
                <a:gd name="connsiteX3" fmla="*/ 19907 w 1502094"/>
                <a:gd name="connsiteY3" fmla="*/ 129208 h 1162878"/>
                <a:gd name="connsiteX4" fmla="*/ 9967 w 1502094"/>
                <a:gd name="connsiteY4" fmla="*/ 188843 h 1162878"/>
                <a:gd name="connsiteX5" fmla="*/ 28 w 1502094"/>
                <a:gd name="connsiteY5" fmla="*/ 218661 h 1162878"/>
                <a:gd name="connsiteX6" fmla="*/ 9967 w 1502094"/>
                <a:gd name="connsiteY6" fmla="*/ 427382 h 1162878"/>
                <a:gd name="connsiteX7" fmla="*/ 39785 w 1502094"/>
                <a:gd name="connsiteY7" fmla="*/ 467139 h 1162878"/>
                <a:gd name="connsiteX8" fmla="*/ 59663 w 1502094"/>
                <a:gd name="connsiteY8" fmla="*/ 496956 h 1162878"/>
                <a:gd name="connsiteX9" fmla="*/ 139176 w 1502094"/>
                <a:gd name="connsiteY9" fmla="*/ 566530 h 1162878"/>
                <a:gd name="connsiteX10" fmla="*/ 218689 w 1502094"/>
                <a:gd name="connsiteY10" fmla="*/ 586408 h 1162878"/>
                <a:gd name="connsiteX11" fmla="*/ 337959 w 1502094"/>
                <a:gd name="connsiteY11" fmla="*/ 566530 h 1162878"/>
                <a:gd name="connsiteX12" fmla="*/ 367776 w 1502094"/>
                <a:gd name="connsiteY12" fmla="*/ 536713 h 1162878"/>
                <a:gd name="connsiteX13" fmla="*/ 397593 w 1502094"/>
                <a:gd name="connsiteY13" fmla="*/ 516835 h 1162878"/>
                <a:gd name="connsiteX14" fmla="*/ 417472 w 1502094"/>
                <a:gd name="connsiteY14" fmla="*/ 477078 h 1162878"/>
                <a:gd name="connsiteX15" fmla="*/ 447289 w 1502094"/>
                <a:gd name="connsiteY15" fmla="*/ 377687 h 1162878"/>
                <a:gd name="connsiteX16" fmla="*/ 437350 w 1502094"/>
                <a:gd name="connsiteY16" fmla="*/ 238539 h 1162878"/>
                <a:gd name="connsiteX17" fmla="*/ 337959 w 1502094"/>
                <a:gd name="connsiteY17" fmla="*/ 268356 h 1162878"/>
                <a:gd name="connsiteX18" fmla="*/ 298202 w 1502094"/>
                <a:gd name="connsiteY18" fmla="*/ 327991 h 1162878"/>
                <a:gd name="connsiteX19" fmla="*/ 288263 w 1502094"/>
                <a:gd name="connsiteY19" fmla="*/ 377687 h 1162878"/>
                <a:gd name="connsiteX20" fmla="*/ 268385 w 1502094"/>
                <a:gd name="connsiteY20" fmla="*/ 447261 h 1162878"/>
                <a:gd name="connsiteX21" fmla="*/ 288263 w 1502094"/>
                <a:gd name="connsiteY21" fmla="*/ 636104 h 1162878"/>
                <a:gd name="connsiteX22" fmla="*/ 328020 w 1502094"/>
                <a:gd name="connsiteY22" fmla="*/ 695739 h 1162878"/>
                <a:gd name="connsiteX23" fmla="*/ 427411 w 1502094"/>
                <a:gd name="connsiteY23" fmla="*/ 785191 h 1162878"/>
                <a:gd name="connsiteX24" fmla="*/ 477107 w 1502094"/>
                <a:gd name="connsiteY24" fmla="*/ 815008 h 1162878"/>
                <a:gd name="connsiteX25" fmla="*/ 536741 w 1502094"/>
                <a:gd name="connsiteY25" fmla="*/ 844826 h 1162878"/>
                <a:gd name="connsiteX26" fmla="*/ 636133 w 1502094"/>
                <a:gd name="connsiteY26" fmla="*/ 874643 h 1162878"/>
                <a:gd name="connsiteX27" fmla="*/ 755402 w 1502094"/>
                <a:gd name="connsiteY27" fmla="*/ 894521 h 1162878"/>
                <a:gd name="connsiteX28" fmla="*/ 884611 w 1502094"/>
                <a:gd name="connsiteY28" fmla="*/ 834887 h 1162878"/>
                <a:gd name="connsiteX29" fmla="*/ 894550 w 1502094"/>
                <a:gd name="connsiteY29" fmla="*/ 755374 h 1162878"/>
                <a:gd name="connsiteX30" fmla="*/ 884611 w 1502094"/>
                <a:gd name="connsiteY30" fmla="*/ 546652 h 1162878"/>
                <a:gd name="connsiteX31" fmla="*/ 864733 w 1502094"/>
                <a:gd name="connsiteY31" fmla="*/ 516835 h 1162878"/>
                <a:gd name="connsiteX32" fmla="*/ 785220 w 1502094"/>
                <a:gd name="connsiteY32" fmla="*/ 526774 h 1162878"/>
                <a:gd name="connsiteX33" fmla="*/ 745463 w 1502094"/>
                <a:gd name="connsiteY33" fmla="*/ 586408 h 1162878"/>
                <a:gd name="connsiteX34" fmla="*/ 735524 w 1502094"/>
                <a:gd name="connsiteY34" fmla="*/ 616226 h 1162878"/>
                <a:gd name="connsiteX35" fmla="*/ 705707 w 1502094"/>
                <a:gd name="connsiteY35" fmla="*/ 665921 h 1162878"/>
                <a:gd name="connsiteX36" fmla="*/ 695767 w 1502094"/>
                <a:gd name="connsiteY36" fmla="*/ 705678 h 1162878"/>
                <a:gd name="connsiteX37" fmla="*/ 705707 w 1502094"/>
                <a:gd name="connsiteY37" fmla="*/ 815008 h 1162878"/>
                <a:gd name="connsiteX38" fmla="*/ 785220 w 1502094"/>
                <a:gd name="connsiteY38" fmla="*/ 884582 h 1162878"/>
                <a:gd name="connsiteX39" fmla="*/ 834915 w 1502094"/>
                <a:gd name="connsiteY39" fmla="*/ 904461 h 1162878"/>
                <a:gd name="connsiteX40" fmla="*/ 924367 w 1502094"/>
                <a:gd name="connsiteY40" fmla="*/ 924339 h 1162878"/>
                <a:gd name="connsiteX41" fmla="*/ 1192724 w 1502094"/>
                <a:gd name="connsiteY41" fmla="*/ 894521 h 1162878"/>
                <a:gd name="connsiteX42" fmla="*/ 1242420 w 1502094"/>
                <a:gd name="connsiteY42" fmla="*/ 854765 h 1162878"/>
                <a:gd name="connsiteX43" fmla="*/ 1272237 w 1502094"/>
                <a:gd name="connsiteY43" fmla="*/ 815008 h 1162878"/>
                <a:gd name="connsiteX44" fmla="*/ 1252359 w 1502094"/>
                <a:gd name="connsiteY44" fmla="*/ 745435 h 1162878"/>
                <a:gd name="connsiteX45" fmla="*/ 1162907 w 1502094"/>
                <a:gd name="connsiteY45" fmla="*/ 815008 h 1162878"/>
                <a:gd name="connsiteX46" fmla="*/ 1172846 w 1502094"/>
                <a:gd name="connsiteY46" fmla="*/ 1033669 h 1162878"/>
                <a:gd name="connsiteX47" fmla="*/ 1192724 w 1502094"/>
                <a:gd name="connsiteY47" fmla="*/ 1053548 h 1162878"/>
                <a:gd name="connsiteX48" fmla="*/ 1232480 w 1502094"/>
                <a:gd name="connsiteY48" fmla="*/ 1083365 h 1162878"/>
                <a:gd name="connsiteX49" fmla="*/ 1311993 w 1502094"/>
                <a:gd name="connsiteY49" fmla="*/ 1113182 h 1162878"/>
                <a:gd name="connsiteX50" fmla="*/ 1371628 w 1502094"/>
                <a:gd name="connsiteY50" fmla="*/ 1133061 h 1162878"/>
                <a:gd name="connsiteX51" fmla="*/ 1421324 w 1502094"/>
                <a:gd name="connsiteY51" fmla="*/ 1143000 h 1162878"/>
                <a:gd name="connsiteX52" fmla="*/ 1451141 w 1502094"/>
                <a:gd name="connsiteY52" fmla="*/ 1152939 h 1162878"/>
                <a:gd name="connsiteX53" fmla="*/ 1490898 w 1502094"/>
                <a:gd name="connsiteY53" fmla="*/ 1162878 h 1162878"/>
                <a:gd name="connsiteX54" fmla="*/ 1500837 w 1502094"/>
                <a:gd name="connsiteY54" fmla="*/ 1123121 h 1162878"/>
                <a:gd name="connsiteX55" fmla="*/ 1471020 w 1502094"/>
                <a:gd name="connsiteY55" fmla="*/ 11131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02094" h="1162878">
                  <a:moveTo>
                    <a:pt x="129237" y="0"/>
                  </a:moveTo>
                  <a:cubicBezTo>
                    <a:pt x="109359" y="13252"/>
                    <a:pt x="85584" y="21998"/>
                    <a:pt x="69602" y="39756"/>
                  </a:cubicBezTo>
                  <a:cubicBezTo>
                    <a:pt x="54735" y="56275"/>
                    <a:pt x="50578" y="79963"/>
                    <a:pt x="39785" y="99391"/>
                  </a:cubicBezTo>
                  <a:cubicBezTo>
                    <a:pt x="33984" y="109833"/>
                    <a:pt x="26533" y="119269"/>
                    <a:pt x="19907" y="129208"/>
                  </a:cubicBezTo>
                  <a:cubicBezTo>
                    <a:pt x="16594" y="149086"/>
                    <a:pt x="14339" y="169170"/>
                    <a:pt x="9967" y="188843"/>
                  </a:cubicBezTo>
                  <a:cubicBezTo>
                    <a:pt x="7694" y="199070"/>
                    <a:pt x="28" y="208184"/>
                    <a:pt x="28" y="218661"/>
                  </a:cubicBezTo>
                  <a:cubicBezTo>
                    <a:pt x="28" y="288314"/>
                    <a:pt x="-1038" y="358604"/>
                    <a:pt x="9967" y="427382"/>
                  </a:cubicBezTo>
                  <a:cubicBezTo>
                    <a:pt x="12584" y="443739"/>
                    <a:pt x="30156" y="453659"/>
                    <a:pt x="39785" y="467139"/>
                  </a:cubicBezTo>
                  <a:cubicBezTo>
                    <a:pt x="46728" y="476859"/>
                    <a:pt x="51797" y="487966"/>
                    <a:pt x="59663" y="496956"/>
                  </a:cubicBezTo>
                  <a:cubicBezTo>
                    <a:pt x="79813" y="519985"/>
                    <a:pt x="109239" y="551561"/>
                    <a:pt x="139176" y="566530"/>
                  </a:cubicBezTo>
                  <a:cubicBezTo>
                    <a:pt x="159551" y="576718"/>
                    <a:pt x="199787" y="582628"/>
                    <a:pt x="218689" y="586408"/>
                  </a:cubicBezTo>
                  <a:cubicBezTo>
                    <a:pt x="258446" y="579782"/>
                    <a:pt x="299722" y="579275"/>
                    <a:pt x="337959" y="566530"/>
                  </a:cubicBezTo>
                  <a:cubicBezTo>
                    <a:pt x="351294" y="562085"/>
                    <a:pt x="356978" y="545711"/>
                    <a:pt x="367776" y="536713"/>
                  </a:cubicBezTo>
                  <a:cubicBezTo>
                    <a:pt x="376953" y="529066"/>
                    <a:pt x="387654" y="523461"/>
                    <a:pt x="397593" y="516835"/>
                  </a:cubicBezTo>
                  <a:cubicBezTo>
                    <a:pt x="404219" y="503583"/>
                    <a:pt x="411969" y="490835"/>
                    <a:pt x="417472" y="477078"/>
                  </a:cubicBezTo>
                  <a:cubicBezTo>
                    <a:pt x="433603" y="436751"/>
                    <a:pt x="437527" y="416736"/>
                    <a:pt x="447289" y="377687"/>
                  </a:cubicBezTo>
                  <a:cubicBezTo>
                    <a:pt x="443976" y="331304"/>
                    <a:pt x="470231" y="271420"/>
                    <a:pt x="437350" y="238539"/>
                  </a:cubicBezTo>
                  <a:cubicBezTo>
                    <a:pt x="412892" y="214081"/>
                    <a:pt x="367055" y="249652"/>
                    <a:pt x="337959" y="268356"/>
                  </a:cubicBezTo>
                  <a:cubicBezTo>
                    <a:pt x="317863" y="281275"/>
                    <a:pt x="298202" y="327991"/>
                    <a:pt x="298202" y="327991"/>
                  </a:cubicBezTo>
                  <a:cubicBezTo>
                    <a:pt x="294889" y="344556"/>
                    <a:pt x="292360" y="361298"/>
                    <a:pt x="288263" y="377687"/>
                  </a:cubicBezTo>
                  <a:cubicBezTo>
                    <a:pt x="282413" y="401086"/>
                    <a:pt x="268385" y="423142"/>
                    <a:pt x="268385" y="447261"/>
                  </a:cubicBezTo>
                  <a:cubicBezTo>
                    <a:pt x="268385" y="510556"/>
                    <a:pt x="273491" y="574556"/>
                    <a:pt x="288263" y="636104"/>
                  </a:cubicBezTo>
                  <a:cubicBezTo>
                    <a:pt x="293839" y="659335"/>
                    <a:pt x="312891" y="677248"/>
                    <a:pt x="328020" y="695739"/>
                  </a:cubicBezTo>
                  <a:cubicBezTo>
                    <a:pt x="350812" y="723596"/>
                    <a:pt x="397367" y="764161"/>
                    <a:pt x="427411" y="785191"/>
                  </a:cubicBezTo>
                  <a:cubicBezTo>
                    <a:pt x="443237" y="796269"/>
                    <a:pt x="460148" y="805757"/>
                    <a:pt x="477107" y="815008"/>
                  </a:cubicBezTo>
                  <a:cubicBezTo>
                    <a:pt x="496618" y="825650"/>
                    <a:pt x="516226" y="836278"/>
                    <a:pt x="536741" y="844826"/>
                  </a:cubicBezTo>
                  <a:cubicBezTo>
                    <a:pt x="557801" y="853601"/>
                    <a:pt x="609644" y="869676"/>
                    <a:pt x="636133" y="874643"/>
                  </a:cubicBezTo>
                  <a:cubicBezTo>
                    <a:pt x="675747" y="882071"/>
                    <a:pt x="755402" y="894521"/>
                    <a:pt x="755402" y="894521"/>
                  </a:cubicBezTo>
                  <a:cubicBezTo>
                    <a:pt x="772853" y="889286"/>
                    <a:pt x="869104" y="877531"/>
                    <a:pt x="884611" y="834887"/>
                  </a:cubicBezTo>
                  <a:cubicBezTo>
                    <a:pt x="893739" y="809785"/>
                    <a:pt x="891237" y="781878"/>
                    <a:pt x="894550" y="755374"/>
                  </a:cubicBezTo>
                  <a:cubicBezTo>
                    <a:pt x="891237" y="685800"/>
                    <a:pt x="893250" y="615767"/>
                    <a:pt x="884611" y="546652"/>
                  </a:cubicBezTo>
                  <a:cubicBezTo>
                    <a:pt x="883129" y="534799"/>
                    <a:pt x="876446" y="519178"/>
                    <a:pt x="864733" y="516835"/>
                  </a:cubicBezTo>
                  <a:cubicBezTo>
                    <a:pt x="838541" y="511597"/>
                    <a:pt x="811724" y="523461"/>
                    <a:pt x="785220" y="526774"/>
                  </a:cubicBezTo>
                  <a:cubicBezTo>
                    <a:pt x="771968" y="546652"/>
                    <a:pt x="757065" y="565524"/>
                    <a:pt x="745463" y="586408"/>
                  </a:cubicBezTo>
                  <a:cubicBezTo>
                    <a:pt x="740375" y="595566"/>
                    <a:pt x="740209" y="606855"/>
                    <a:pt x="735524" y="616226"/>
                  </a:cubicBezTo>
                  <a:cubicBezTo>
                    <a:pt x="726885" y="633505"/>
                    <a:pt x="715646" y="649356"/>
                    <a:pt x="705707" y="665921"/>
                  </a:cubicBezTo>
                  <a:cubicBezTo>
                    <a:pt x="702394" y="679173"/>
                    <a:pt x="695767" y="692018"/>
                    <a:pt x="695767" y="705678"/>
                  </a:cubicBezTo>
                  <a:cubicBezTo>
                    <a:pt x="695767" y="742272"/>
                    <a:pt x="696278" y="779650"/>
                    <a:pt x="705707" y="815008"/>
                  </a:cubicBezTo>
                  <a:cubicBezTo>
                    <a:pt x="714639" y="848503"/>
                    <a:pt x="759192" y="871568"/>
                    <a:pt x="785220" y="884582"/>
                  </a:cubicBezTo>
                  <a:cubicBezTo>
                    <a:pt x="801178" y="892561"/>
                    <a:pt x="817989" y="898819"/>
                    <a:pt x="834915" y="904461"/>
                  </a:cubicBezTo>
                  <a:cubicBezTo>
                    <a:pt x="855966" y="911478"/>
                    <a:pt x="904678" y="920401"/>
                    <a:pt x="924367" y="924339"/>
                  </a:cubicBezTo>
                  <a:cubicBezTo>
                    <a:pt x="975972" y="921882"/>
                    <a:pt x="1120573" y="933876"/>
                    <a:pt x="1192724" y="894521"/>
                  </a:cubicBezTo>
                  <a:cubicBezTo>
                    <a:pt x="1211348" y="884363"/>
                    <a:pt x="1227420" y="869765"/>
                    <a:pt x="1242420" y="854765"/>
                  </a:cubicBezTo>
                  <a:cubicBezTo>
                    <a:pt x="1254133" y="843052"/>
                    <a:pt x="1262298" y="828260"/>
                    <a:pt x="1272237" y="815008"/>
                  </a:cubicBezTo>
                  <a:cubicBezTo>
                    <a:pt x="1265611" y="791817"/>
                    <a:pt x="1271986" y="759454"/>
                    <a:pt x="1252359" y="745435"/>
                  </a:cubicBezTo>
                  <a:cubicBezTo>
                    <a:pt x="1222331" y="723986"/>
                    <a:pt x="1167004" y="809886"/>
                    <a:pt x="1162907" y="815008"/>
                  </a:cubicBezTo>
                  <a:cubicBezTo>
                    <a:pt x="1144348" y="907795"/>
                    <a:pt x="1142588" y="889947"/>
                    <a:pt x="1172846" y="1033669"/>
                  </a:cubicBezTo>
                  <a:cubicBezTo>
                    <a:pt x="1174777" y="1042839"/>
                    <a:pt x="1185525" y="1047549"/>
                    <a:pt x="1192724" y="1053548"/>
                  </a:cubicBezTo>
                  <a:cubicBezTo>
                    <a:pt x="1205449" y="1064153"/>
                    <a:pt x="1219000" y="1073737"/>
                    <a:pt x="1232480" y="1083365"/>
                  </a:cubicBezTo>
                  <a:cubicBezTo>
                    <a:pt x="1278774" y="1116432"/>
                    <a:pt x="1247162" y="1095500"/>
                    <a:pt x="1311993" y="1113182"/>
                  </a:cubicBezTo>
                  <a:cubicBezTo>
                    <a:pt x="1332208" y="1118695"/>
                    <a:pt x="1351081" y="1128952"/>
                    <a:pt x="1371628" y="1133061"/>
                  </a:cubicBezTo>
                  <a:cubicBezTo>
                    <a:pt x="1388193" y="1136374"/>
                    <a:pt x="1404935" y="1138903"/>
                    <a:pt x="1421324" y="1143000"/>
                  </a:cubicBezTo>
                  <a:cubicBezTo>
                    <a:pt x="1431488" y="1145541"/>
                    <a:pt x="1441067" y="1150061"/>
                    <a:pt x="1451141" y="1152939"/>
                  </a:cubicBezTo>
                  <a:cubicBezTo>
                    <a:pt x="1464276" y="1156692"/>
                    <a:pt x="1477646" y="1159565"/>
                    <a:pt x="1490898" y="1162878"/>
                  </a:cubicBezTo>
                  <a:cubicBezTo>
                    <a:pt x="1494211" y="1149626"/>
                    <a:pt x="1505910" y="1135804"/>
                    <a:pt x="1500837" y="1123121"/>
                  </a:cubicBezTo>
                  <a:cubicBezTo>
                    <a:pt x="1496946" y="1113394"/>
                    <a:pt x="1471020" y="1113182"/>
                    <a:pt x="1471020" y="1113182"/>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8" name="Freeform 7"/>
            <p:cNvSpPr/>
            <p:nvPr/>
          </p:nvSpPr>
          <p:spPr>
            <a:xfrm>
              <a:off x="4800600" y="3707296"/>
              <a:ext cx="1123122" cy="1182756"/>
            </a:xfrm>
            <a:custGeom>
              <a:avLst/>
              <a:gdLst>
                <a:gd name="connsiteX0" fmla="*/ 69574 w 1123122"/>
                <a:gd name="connsiteY0" fmla="*/ 0 h 1182756"/>
                <a:gd name="connsiteX1" fmla="*/ 29817 w 1123122"/>
                <a:gd name="connsiteY1" fmla="*/ 59634 h 1182756"/>
                <a:gd name="connsiteX2" fmla="*/ 9939 w 1123122"/>
                <a:gd name="connsiteY2" fmla="*/ 139147 h 1182756"/>
                <a:gd name="connsiteX3" fmla="*/ 0 w 1123122"/>
                <a:gd name="connsiteY3" fmla="*/ 168965 h 1182756"/>
                <a:gd name="connsiteX4" fmla="*/ 19878 w 1123122"/>
                <a:gd name="connsiteY4" fmla="*/ 367747 h 1182756"/>
                <a:gd name="connsiteX5" fmla="*/ 49696 w 1123122"/>
                <a:gd name="connsiteY5" fmla="*/ 407504 h 1182756"/>
                <a:gd name="connsiteX6" fmla="*/ 59635 w 1123122"/>
                <a:gd name="connsiteY6" fmla="*/ 437321 h 1182756"/>
                <a:gd name="connsiteX7" fmla="*/ 149087 w 1123122"/>
                <a:gd name="connsiteY7" fmla="*/ 516834 h 1182756"/>
                <a:gd name="connsiteX8" fmla="*/ 188843 w 1123122"/>
                <a:gd name="connsiteY8" fmla="*/ 526774 h 1182756"/>
                <a:gd name="connsiteX9" fmla="*/ 218661 w 1123122"/>
                <a:gd name="connsiteY9" fmla="*/ 536713 h 1182756"/>
                <a:gd name="connsiteX10" fmla="*/ 437322 w 1123122"/>
                <a:gd name="connsiteY10" fmla="*/ 506895 h 1182756"/>
                <a:gd name="connsiteX11" fmla="*/ 457200 w 1123122"/>
                <a:gd name="connsiteY11" fmla="*/ 477078 h 1182756"/>
                <a:gd name="connsiteX12" fmla="*/ 407504 w 1123122"/>
                <a:gd name="connsiteY12" fmla="*/ 308113 h 1182756"/>
                <a:gd name="connsiteX13" fmla="*/ 367748 w 1123122"/>
                <a:gd name="connsiteY13" fmla="*/ 318052 h 1182756"/>
                <a:gd name="connsiteX14" fmla="*/ 327991 w 1123122"/>
                <a:gd name="connsiteY14" fmla="*/ 357808 h 1182756"/>
                <a:gd name="connsiteX15" fmla="*/ 318052 w 1123122"/>
                <a:gd name="connsiteY15" fmla="*/ 387626 h 1182756"/>
                <a:gd name="connsiteX16" fmla="*/ 298174 w 1123122"/>
                <a:gd name="connsiteY16" fmla="*/ 427382 h 1182756"/>
                <a:gd name="connsiteX17" fmla="*/ 308113 w 1123122"/>
                <a:gd name="connsiteY17" fmla="*/ 576469 h 1182756"/>
                <a:gd name="connsiteX18" fmla="*/ 327991 w 1123122"/>
                <a:gd name="connsiteY18" fmla="*/ 606287 h 1182756"/>
                <a:gd name="connsiteX19" fmla="*/ 357809 w 1123122"/>
                <a:gd name="connsiteY19" fmla="*/ 646043 h 1182756"/>
                <a:gd name="connsiteX20" fmla="*/ 496957 w 1123122"/>
                <a:gd name="connsiteY20" fmla="*/ 745434 h 1182756"/>
                <a:gd name="connsiteX21" fmla="*/ 526774 w 1123122"/>
                <a:gd name="connsiteY21" fmla="*/ 765313 h 1182756"/>
                <a:gd name="connsiteX22" fmla="*/ 576470 w 1123122"/>
                <a:gd name="connsiteY22" fmla="*/ 785191 h 1182756"/>
                <a:gd name="connsiteX23" fmla="*/ 616226 w 1123122"/>
                <a:gd name="connsiteY23" fmla="*/ 805069 h 1182756"/>
                <a:gd name="connsiteX24" fmla="*/ 695739 w 1123122"/>
                <a:gd name="connsiteY24" fmla="*/ 824947 h 1182756"/>
                <a:gd name="connsiteX25" fmla="*/ 785191 w 1123122"/>
                <a:gd name="connsiteY25" fmla="*/ 815008 h 1182756"/>
                <a:gd name="connsiteX26" fmla="*/ 805070 w 1123122"/>
                <a:gd name="connsiteY26" fmla="*/ 785191 h 1182756"/>
                <a:gd name="connsiteX27" fmla="*/ 765313 w 1123122"/>
                <a:gd name="connsiteY27" fmla="*/ 655982 h 1182756"/>
                <a:gd name="connsiteX28" fmla="*/ 715617 w 1123122"/>
                <a:gd name="connsiteY28" fmla="*/ 665921 h 1182756"/>
                <a:gd name="connsiteX29" fmla="*/ 655983 w 1123122"/>
                <a:gd name="connsiteY29" fmla="*/ 705678 h 1182756"/>
                <a:gd name="connsiteX30" fmla="*/ 626165 w 1123122"/>
                <a:gd name="connsiteY30" fmla="*/ 765313 h 1182756"/>
                <a:gd name="connsiteX31" fmla="*/ 636104 w 1123122"/>
                <a:gd name="connsiteY31" fmla="*/ 844826 h 1182756"/>
                <a:gd name="connsiteX32" fmla="*/ 665922 w 1123122"/>
                <a:gd name="connsiteY32" fmla="*/ 884582 h 1182756"/>
                <a:gd name="connsiteX33" fmla="*/ 735496 w 1123122"/>
                <a:gd name="connsiteY33" fmla="*/ 944217 h 1182756"/>
                <a:gd name="connsiteX34" fmla="*/ 785191 w 1123122"/>
                <a:gd name="connsiteY34" fmla="*/ 974034 h 1182756"/>
                <a:gd name="connsiteX35" fmla="*/ 854765 w 1123122"/>
                <a:gd name="connsiteY35" fmla="*/ 1013791 h 1182756"/>
                <a:gd name="connsiteX36" fmla="*/ 914400 w 1123122"/>
                <a:gd name="connsiteY36" fmla="*/ 1033669 h 1182756"/>
                <a:gd name="connsiteX37" fmla="*/ 1003852 w 1123122"/>
                <a:gd name="connsiteY37" fmla="*/ 993913 h 1182756"/>
                <a:gd name="connsiteX38" fmla="*/ 983974 w 1123122"/>
                <a:gd name="connsiteY38" fmla="*/ 924339 h 1182756"/>
                <a:gd name="connsiteX39" fmla="*/ 914400 w 1123122"/>
                <a:gd name="connsiteY39" fmla="*/ 944217 h 1182756"/>
                <a:gd name="connsiteX40" fmla="*/ 864704 w 1123122"/>
                <a:gd name="connsiteY40" fmla="*/ 983974 h 1182756"/>
                <a:gd name="connsiteX41" fmla="*/ 874643 w 1123122"/>
                <a:gd name="connsiteY41" fmla="*/ 1033669 h 1182756"/>
                <a:gd name="connsiteX42" fmla="*/ 944217 w 1123122"/>
                <a:gd name="connsiteY42" fmla="*/ 1093304 h 1182756"/>
                <a:gd name="connsiteX43" fmla="*/ 974035 w 1123122"/>
                <a:gd name="connsiteY43" fmla="*/ 1103243 h 1182756"/>
                <a:gd name="connsiteX44" fmla="*/ 1033670 w 1123122"/>
                <a:gd name="connsiteY44" fmla="*/ 1143000 h 1182756"/>
                <a:gd name="connsiteX45" fmla="*/ 1073426 w 1123122"/>
                <a:gd name="connsiteY45" fmla="*/ 1162878 h 1182756"/>
                <a:gd name="connsiteX46" fmla="*/ 1123122 w 1123122"/>
                <a:gd name="connsiteY46" fmla="*/ 1182756 h 118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3122" h="1182756">
                  <a:moveTo>
                    <a:pt x="69574" y="0"/>
                  </a:moveTo>
                  <a:cubicBezTo>
                    <a:pt x="56322" y="19878"/>
                    <a:pt x="39228" y="37675"/>
                    <a:pt x="29817" y="59634"/>
                  </a:cubicBezTo>
                  <a:cubicBezTo>
                    <a:pt x="19055" y="84745"/>
                    <a:pt x="16565" y="112643"/>
                    <a:pt x="9939" y="139147"/>
                  </a:cubicBezTo>
                  <a:cubicBezTo>
                    <a:pt x="7398" y="149311"/>
                    <a:pt x="3313" y="159026"/>
                    <a:pt x="0" y="168965"/>
                  </a:cubicBezTo>
                  <a:cubicBezTo>
                    <a:pt x="6626" y="235226"/>
                    <a:pt x="6296" y="302556"/>
                    <a:pt x="19878" y="367747"/>
                  </a:cubicBezTo>
                  <a:cubicBezTo>
                    <a:pt x="23257" y="383964"/>
                    <a:pt x="41477" y="393121"/>
                    <a:pt x="49696" y="407504"/>
                  </a:cubicBezTo>
                  <a:cubicBezTo>
                    <a:pt x="54894" y="416600"/>
                    <a:pt x="53349" y="428940"/>
                    <a:pt x="59635" y="437321"/>
                  </a:cubicBezTo>
                  <a:cubicBezTo>
                    <a:pt x="71665" y="453361"/>
                    <a:pt x="125505" y="505043"/>
                    <a:pt x="149087" y="516834"/>
                  </a:cubicBezTo>
                  <a:cubicBezTo>
                    <a:pt x="161305" y="522943"/>
                    <a:pt x="175709" y="523021"/>
                    <a:pt x="188843" y="526774"/>
                  </a:cubicBezTo>
                  <a:cubicBezTo>
                    <a:pt x="198917" y="529652"/>
                    <a:pt x="208722" y="533400"/>
                    <a:pt x="218661" y="536713"/>
                  </a:cubicBezTo>
                  <a:cubicBezTo>
                    <a:pt x="266699" y="534185"/>
                    <a:pt x="384001" y="560216"/>
                    <a:pt x="437322" y="506895"/>
                  </a:cubicBezTo>
                  <a:cubicBezTo>
                    <a:pt x="445769" y="498448"/>
                    <a:pt x="450574" y="487017"/>
                    <a:pt x="457200" y="477078"/>
                  </a:cubicBezTo>
                  <a:cubicBezTo>
                    <a:pt x="453124" y="444469"/>
                    <a:pt x="484648" y="308113"/>
                    <a:pt x="407504" y="308113"/>
                  </a:cubicBezTo>
                  <a:cubicBezTo>
                    <a:pt x="393844" y="308113"/>
                    <a:pt x="381000" y="314739"/>
                    <a:pt x="367748" y="318052"/>
                  </a:cubicBezTo>
                  <a:cubicBezTo>
                    <a:pt x="354496" y="331304"/>
                    <a:pt x="338884" y="342558"/>
                    <a:pt x="327991" y="357808"/>
                  </a:cubicBezTo>
                  <a:cubicBezTo>
                    <a:pt x="321901" y="366333"/>
                    <a:pt x="322179" y="377996"/>
                    <a:pt x="318052" y="387626"/>
                  </a:cubicBezTo>
                  <a:cubicBezTo>
                    <a:pt x="312216" y="401244"/>
                    <a:pt x="304800" y="414130"/>
                    <a:pt x="298174" y="427382"/>
                  </a:cubicBezTo>
                  <a:cubicBezTo>
                    <a:pt x="301487" y="477078"/>
                    <a:pt x="299925" y="527341"/>
                    <a:pt x="308113" y="576469"/>
                  </a:cubicBezTo>
                  <a:cubicBezTo>
                    <a:pt x="310077" y="588252"/>
                    <a:pt x="321048" y="596567"/>
                    <a:pt x="327991" y="606287"/>
                  </a:cubicBezTo>
                  <a:cubicBezTo>
                    <a:pt x="337619" y="619767"/>
                    <a:pt x="345637" y="634807"/>
                    <a:pt x="357809" y="646043"/>
                  </a:cubicBezTo>
                  <a:cubicBezTo>
                    <a:pt x="475146" y="754353"/>
                    <a:pt x="417025" y="699758"/>
                    <a:pt x="496957" y="745434"/>
                  </a:cubicBezTo>
                  <a:cubicBezTo>
                    <a:pt x="507328" y="751361"/>
                    <a:pt x="516090" y="759971"/>
                    <a:pt x="526774" y="765313"/>
                  </a:cubicBezTo>
                  <a:cubicBezTo>
                    <a:pt x="542732" y="773292"/>
                    <a:pt x="560166" y="777945"/>
                    <a:pt x="576470" y="785191"/>
                  </a:cubicBezTo>
                  <a:cubicBezTo>
                    <a:pt x="590009" y="791208"/>
                    <a:pt x="602608" y="799233"/>
                    <a:pt x="616226" y="805069"/>
                  </a:cubicBezTo>
                  <a:cubicBezTo>
                    <a:pt x="642968" y="816530"/>
                    <a:pt x="666570" y="819113"/>
                    <a:pt x="695739" y="824947"/>
                  </a:cubicBezTo>
                  <a:cubicBezTo>
                    <a:pt x="725556" y="821634"/>
                    <a:pt x="756996" y="825260"/>
                    <a:pt x="785191" y="815008"/>
                  </a:cubicBezTo>
                  <a:cubicBezTo>
                    <a:pt x="796417" y="810926"/>
                    <a:pt x="804275" y="797110"/>
                    <a:pt x="805070" y="785191"/>
                  </a:cubicBezTo>
                  <a:cubicBezTo>
                    <a:pt x="813294" y="661825"/>
                    <a:pt x="827979" y="676871"/>
                    <a:pt x="765313" y="655982"/>
                  </a:cubicBezTo>
                  <a:cubicBezTo>
                    <a:pt x="748748" y="659295"/>
                    <a:pt x="730996" y="658930"/>
                    <a:pt x="715617" y="665921"/>
                  </a:cubicBezTo>
                  <a:cubicBezTo>
                    <a:pt x="693868" y="675807"/>
                    <a:pt x="655983" y="705678"/>
                    <a:pt x="655983" y="705678"/>
                  </a:cubicBezTo>
                  <a:cubicBezTo>
                    <a:pt x="645931" y="720755"/>
                    <a:pt x="626165" y="744736"/>
                    <a:pt x="626165" y="765313"/>
                  </a:cubicBezTo>
                  <a:cubicBezTo>
                    <a:pt x="626165" y="792024"/>
                    <a:pt x="627657" y="819486"/>
                    <a:pt x="636104" y="844826"/>
                  </a:cubicBezTo>
                  <a:cubicBezTo>
                    <a:pt x="641342" y="860541"/>
                    <a:pt x="655141" y="872005"/>
                    <a:pt x="665922" y="884582"/>
                  </a:cubicBezTo>
                  <a:cubicBezTo>
                    <a:pt x="686400" y="908473"/>
                    <a:pt x="709304" y="926756"/>
                    <a:pt x="735496" y="944217"/>
                  </a:cubicBezTo>
                  <a:cubicBezTo>
                    <a:pt x="751570" y="954933"/>
                    <a:pt x="768809" y="963795"/>
                    <a:pt x="785191" y="974034"/>
                  </a:cubicBezTo>
                  <a:cubicBezTo>
                    <a:pt x="817068" y="993957"/>
                    <a:pt x="817061" y="998710"/>
                    <a:pt x="854765" y="1013791"/>
                  </a:cubicBezTo>
                  <a:cubicBezTo>
                    <a:pt x="874220" y="1021573"/>
                    <a:pt x="914400" y="1033669"/>
                    <a:pt x="914400" y="1033669"/>
                  </a:cubicBezTo>
                  <a:cubicBezTo>
                    <a:pt x="930073" y="1031057"/>
                    <a:pt x="1000118" y="1031258"/>
                    <a:pt x="1003852" y="993913"/>
                  </a:cubicBezTo>
                  <a:cubicBezTo>
                    <a:pt x="1006252" y="969913"/>
                    <a:pt x="990600" y="947530"/>
                    <a:pt x="983974" y="924339"/>
                  </a:cubicBezTo>
                  <a:cubicBezTo>
                    <a:pt x="971235" y="927524"/>
                    <a:pt x="928659" y="937087"/>
                    <a:pt x="914400" y="944217"/>
                  </a:cubicBezTo>
                  <a:cubicBezTo>
                    <a:pt x="889324" y="956755"/>
                    <a:pt x="883193" y="965485"/>
                    <a:pt x="864704" y="983974"/>
                  </a:cubicBezTo>
                  <a:cubicBezTo>
                    <a:pt x="868017" y="1000539"/>
                    <a:pt x="866439" y="1018902"/>
                    <a:pt x="874643" y="1033669"/>
                  </a:cubicBezTo>
                  <a:cubicBezTo>
                    <a:pt x="884048" y="1050598"/>
                    <a:pt x="923535" y="1082963"/>
                    <a:pt x="944217" y="1093304"/>
                  </a:cubicBezTo>
                  <a:cubicBezTo>
                    <a:pt x="953588" y="1097989"/>
                    <a:pt x="964096" y="1099930"/>
                    <a:pt x="974035" y="1103243"/>
                  </a:cubicBezTo>
                  <a:cubicBezTo>
                    <a:pt x="993913" y="1116495"/>
                    <a:pt x="1012301" y="1132316"/>
                    <a:pt x="1033670" y="1143000"/>
                  </a:cubicBezTo>
                  <a:cubicBezTo>
                    <a:pt x="1046922" y="1149626"/>
                    <a:pt x="1059808" y="1157042"/>
                    <a:pt x="1073426" y="1162878"/>
                  </a:cubicBezTo>
                  <a:cubicBezTo>
                    <a:pt x="1159415" y="1199731"/>
                    <a:pt x="1059121" y="1150757"/>
                    <a:pt x="1123122" y="1182756"/>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9" name="Freeform 8"/>
            <p:cNvSpPr/>
            <p:nvPr/>
          </p:nvSpPr>
          <p:spPr>
            <a:xfrm>
              <a:off x="5555974" y="3578087"/>
              <a:ext cx="477078" cy="879543"/>
            </a:xfrm>
            <a:custGeom>
              <a:avLst/>
              <a:gdLst>
                <a:gd name="connsiteX0" fmla="*/ 89452 w 477078"/>
                <a:gd name="connsiteY0" fmla="*/ 0 h 879543"/>
                <a:gd name="connsiteX1" fmla="*/ 9939 w 477078"/>
                <a:gd name="connsiteY1" fmla="*/ 89452 h 879543"/>
                <a:gd name="connsiteX2" fmla="*/ 0 w 477078"/>
                <a:gd name="connsiteY2" fmla="*/ 119270 h 879543"/>
                <a:gd name="connsiteX3" fmla="*/ 29817 w 477078"/>
                <a:gd name="connsiteY3" fmla="*/ 268356 h 879543"/>
                <a:gd name="connsiteX4" fmla="*/ 59635 w 477078"/>
                <a:gd name="connsiteY4" fmla="*/ 288235 h 879543"/>
                <a:gd name="connsiteX5" fmla="*/ 99391 w 477078"/>
                <a:gd name="connsiteY5" fmla="*/ 298174 h 879543"/>
                <a:gd name="connsiteX6" fmla="*/ 159026 w 477078"/>
                <a:gd name="connsiteY6" fmla="*/ 288235 h 879543"/>
                <a:gd name="connsiteX7" fmla="*/ 159026 w 477078"/>
                <a:gd name="connsiteY7" fmla="*/ 198783 h 879543"/>
                <a:gd name="connsiteX8" fmla="*/ 129209 w 477078"/>
                <a:gd name="connsiteY8" fmla="*/ 188843 h 879543"/>
                <a:gd name="connsiteX9" fmla="*/ 69574 w 477078"/>
                <a:gd name="connsiteY9" fmla="*/ 198783 h 879543"/>
                <a:gd name="connsiteX10" fmla="*/ 39756 w 477078"/>
                <a:gd name="connsiteY10" fmla="*/ 268356 h 879543"/>
                <a:gd name="connsiteX11" fmla="*/ 49696 w 477078"/>
                <a:gd name="connsiteY11" fmla="*/ 387626 h 879543"/>
                <a:gd name="connsiteX12" fmla="*/ 109330 w 477078"/>
                <a:gd name="connsiteY12" fmla="*/ 447261 h 879543"/>
                <a:gd name="connsiteX13" fmla="*/ 198783 w 477078"/>
                <a:gd name="connsiteY13" fmla="*/ 496956 h 879543"/>
                <a:gd name="connsiteX14" fmla="*/ 258417 w 477078"/>
                <a:gd name="connsiteY14" fmla="*/ 487017 h 879543"/>
                <a:gd name="connsiteX15" fmla="*/ 268356 w 477078"/>
                <a:gd name="connsiteY15" fmla="*/ 427383 h 879543"/>
                <a:gd name="connsiteX16" fmla="*/ 238539 w 477078"/>
                <a:gd name="connsiteY16" fmla="*/ 417443 h 879543"/>
                <a:gd name="connsiteX17" fmla="*/ 188843 w 477078"/>
                <a:gd name="connsiteY17" fmla="*/ 427383 h 879543"/>
                <a:gd name="connsiteX18" fmla="*/ 178904 w 477078"/>
                <a:gd name="connsiteY18" fmla="*/ 556591 h 879543"/>
                <a:gd name="connsiteX19" fmla="*/ 198783 w 477078"/>
                <a:gd name="connsiteY19" fmla="*/ 576470 h 879543"/>
                <a:gd name="connsiteX20" fmla="*/ 258417 w 477078"/>
                <a:gd name="connsiteY20" fmla="*/ 596348 h 879543"/>
                <a:gd name="connsiteX21" fmla="*/ 318052 w 477078"/>
                <a:gd name="connsiteY21" fmla="*/ 586409 h 879543"/>
                <a:gd name="connsiteX22" fmla="*/ 288235 w 477078"/>
                <a:gd name="connsiteY22" fmla="*/ 616226 h 879543"/>
                <a:gd name="connsiteX23" fmla="*/ 298174 w 477078"/>
                <a:gd name="connsiteY23" fmla="*/ 705678 h 879543"/>
                <a:gd name="connsiteX24" fmla="*/ 308113 w 477078"/>
                <a:gd name="connsiteY24" fmla="*/ 735496 h 879543"/>
                <a:gd name="connsiteX25" fmla="*/ 367748 w 477078"/>
                <a:gd name="connsiteY25" fmla="*/ 765313 h 879543"/>
                <a:gd name="connsiteX26" fmla="*/ 417443 w 477078"/>
                <a:gd name="connsiteY26" fmla="*/ 755374 h 879543"/>
                <a:gd name="connsiteX27" fmla="*/ 387626 w 477078"/>
                <a:gd name="connsiteY27" fmla="*/ 735496 h 879543"/>
                <a:gd name="connsiteX28" fmla="*/ 367748 w 477078"/>
                <a:gd name="connsiteY28" fmla="*/ 765313 h 879543"/>
                <a:gd name="connsiteX29" fmla="*/ 377687 w 477078"/>
                <a:gd name="connsiteY29" fmla="*/ 795130 h 879543"/>
                <a:gd name="connsiteX30" fmla="*/ 397565 w 477078"/>
                <a:gd name="connsiteY30" fmla="*/ 815009 h 879543"/>
                <a:gd name="connsiteX31" fmla="*/ 437322 w 477078"/>
                <a:gd name="connsiteY31" fmla="*/ 874643 h 879543"/>
                <a:gd name="connsiteX32" fmla="*/ 477078 w 477078"/>
                <a:gd name="connsiteY32" fmla="*/ 874643 h 87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7078" h="879543">
                  <a:moveTo>
                    <a:pt x="89452" y="0"/>
                  </a:moveTo>
                  <a:cubicBezTo>
                    <a:pt x="63112" y="26340"/>
                    <a:pt x="27674" y="53981"/>
                    <a:pt x="9939" y="89452"/>
                  </a:cubicBezTo>
                  <a:cubicBezTo>
                    <a:pt x="5254" y="98823"/>
                    <a:pt x="3313" y="109331"/>
                    <a:pt x="0" y="119270"/>
                  </a:cubicBezTo>
                  <a:cubicBezTo>
                    <a:pt x="4554" y="173919"/>
                    <a:pt x="-10281" y="228258"/>
                    <a:pt x="29817" y="268356"/>
                  </a:cubicBezTo>
                  <a:cubicBezTo>
                    <a:pt x="38264" y="276803"/>
                    <a:pt x="48655" y="283529"/>
                    <a:pt x="59635" y="288235"/>
                  </a:cubicBezTo>
                  <a:cubicBezTo>
                    <a:pt x="72190" y="293616"/>
                    <a:pt x="86139" y="294861"/>
                    <a:pt x="99391" y="298174"/>
                  </a:cubicBezTo>
                  <a:cubicBezTo>
                    <a:pt x="119269" y="294861"/>
                    <a:pt x="141529" y="298234"/>
                    <a:pt x="159026" y="288235"/>
                  </a:cubicBezTo>
                  <a:cubicBezTo>
                    <a:pt x="181303" y="275505"/>
                    <a:pt x="159213" y="199110"/>
                    <a:pt x="159026" y="198783"/>
                  </a:cubicBezTo>
                  <a:cubicBezTo>
                    <a:pt x="153828" y="189687"/>
                    <a:pt x="139148" y="192156"/>
                    <a:pt x="129209" y="188843"/>
                  </a:cubicBezTo>
                  <a:cubicBezTo>
                    <a:pt x="109331" y="192156"/>
                    <a:pt x="86663" y="188102"/>
                    <a:pt x="69574" y="198783"/>
                  </a:cubicBezTo>
                  <a:cubicBezTo>
                    <a:pt x="59233" y="205246"/>
                    <a:pt x="44325" y="254651"/>
                    <a:pt x="39756" y="268356"/>
                  </a:cubicBezTo>
                  <a:cubicBezTo>
                    <a:pt x="43069" y="308113"/>
                    <a:pt x="40559" y="348792"/>
                    <a:pt x="49696" y="387626"/>
                  </a:cubicBezTo>
                  <a:cubicBezTo>
                    <a:pt x="65625" y="455323"/>
                    <a:pt x="71641" y="426323"/>
                    <a:pt x="109330" y="447261"/>
                  </a:cubicBezTo>
                  <a:cubicBezTo>
                    <a:pt x="211856" y="504219"/>
                    <a:pt x="131314" y="474467"/>
                    <a:pt x="198783" y="496956"/>
                  </a:cubicBezTo>
                  <a:cubicBezTo>
                    <a:pt x="218661" y="493643"/>
                    <a:pt x="240392" y="496029"/>
                    <a:pt x="258417" y="487017"/>
                  </a:cubicBezTo>
                  <a:cubicBezTo>
                    <a:pt x="280382" y="476034"/>
                    <a:pt x="285341" y="444368"/>
                    <a:pt x="268356" y="427383"/>
                  </a:cubicBezTo>
                  <a:cubicBezTo>
                    <a:pt x="260948" y="419975"/>
                    <a:pt x="248478" y="420756"/>
                    <a:pt x="238539" y="417443"/>
                  </a:cubicBezTo>
                  <a:cubicBezTo>
                    <a:pt x="221974" y="420756"/>
                    <a:pt x="203511" y="419001"/>
                    <a:pt x="188843" y="427383"/>
                  </a:cubicBezTo>
                  <a:cubicBezTo>
                    <a:pt x="147947" y="450753"/>
                    <a:pt x="174882" y="540505"/>
                    <a:pt x="178904" y="556591"/>
                  </a:cubicBezTo>
                  <a:cubicBezTo>
                    <a:pt x="181177" y="565682"/>
                    <a:pt x="190401" y="572279"/>
                    <a:pt x="198783" y="576470"/>
                  </a:cubicBezTo>
                  <a:cubicBezTo>
                    <a:pt x="217524" y="585841"/>
                    <a:pt x="258417" y="596348"/>
                    <a:pt x="258417" y="596348"/>
                  </a:cubicBezTo>
                  <a:cubicBezTo>
                    <a:pt x="278295" y="593035"/>
                    <a:pt x="301284" y="575231"/>
                    <a:pt x="318052" y="586409"/>
                  </a:cubicBezTo>
                  <a:cubicBezTo>
                    <a:pt x="329747" y="594206"/>
                    <a:pt x="290546" y="602361"/>
                    <a:pt x="288235" y="616226"/>
                  </a:cubicBezTo>
                  <a:cubicBezTo>
                    <a:pt x="283303" y="645819"/>
                    <a:pt x="293242" y="676085"/>
                    <a:pt x="298174" y="705678"/>
                  </a:cubicBezTo>
                  <a:cubicBezTo>
                    <a:pt x="299896" y="716012"/>
                    <a:pt x="301568" y="727315"/>
                    <a:pt x="308113" y="735496"/>
                  </a:cubicBezTo>
                  <a:cubicBezTo>
                    <a:pt x="322125" y="753012"/>
                    <a:pt x="348106" y="758766"/>
                    <a:pt x="367748" y="765313"/>
                  </a:cubicBezTo>
                  <a:cubicBezTo>
                    <a:pt x="384313" y="762000"/>
                    <a:pt x="408072" y="769430"/>
                    <a:pt x="417443" y="755374"/>
                  </a:cubicBezTo>
                  <a:cubicBezTo>
                    <a:pt x="424069" y="745435"/>
                    <a:pt x="399339" y="733153"/>
                    <a:pt x="387626" y="735496"/>
                  </a:cubicBezTo>
                  <a:cubicBezTo>
                    <a:pt x="375913" y="737839"/>
                    <a:pt x="374374" y="755374"/>
                    <a:pt x="367748" y="765313"/>
                  </a:cubicBezTo>
                  <a:cubicBezTo>
                    <a:pt x="371061" y="775252"/>
                    <a:pt x="372297" y="786146"/>
                    <a:pt x="377687" y="795130"/>
                  </a:cubicBezTo>
                  <a:cubicBezTo>
                    <a:pt x="382508" y="803165"/>
                    <a:pt x="391942" y="807512"/>
                    <a:pt x="397565" y="815009"/>
                  </a:cubicBezTo>
                  <a:cubicBezTo>
                    <a:pt x="411899" y="834121"/>
                    <a:pt x="424070" y="854765"/>
                    <a:pt x="437322" y="874643"/>
                  </a:cubicBezTo>
                  <a:cubicBezTo>
                    <a:pt x="444673" y="885669"/>
                    <a:pt x="463826" y="874643"/>
                    <a:pt x="477078" y="874643"/>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980946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922231" y="2086597"/>
            <a:ext cx="5650992" cy="1207509"/>
          </a:xfrm>
        </p:spPr>
        <p:txBody>
          <a:bodyPr/>
          <a:lstStyle/>
          <a:p>
            <a:r>
              <a:rPr lang="en-US" cap="none" dirty="0" smtClean="0"/>
              <a:t>Keep yourself safe.</a:t>
            </a:r>
            <a:endParaRPr lang="en-US" cap="none" dirty="0"/>
          </a:p>
        </p:txBody>
      </p:sp>
      <p:sp>
        <p:nvSpPr>
          <p:cNvPr id="4" name="TextBox 3"/>
          <p:cNvSpPr txBox="1"/>
          <p:nvPr/>
        </p:nvSpPr>
        <p:spPr>
          <a:xfrm>
            <a:off x="5181600" y="2362200"/>
            <a:ext cx="3048000" cy="2585323"/>
          </a:xfrm>
          <a:prstGeom prst="rect">
            <a:avLst/>
          </a:prstGeom>
          <a:noFill/>
        </p:spPr>
        <p:txBody>
          <a:bodyPr wrap="square" rtlCol="0">
            <a:spAutoFit/>
          </a:bodyPr>
          <a:lstStyle/>
          <a:p>
            <a:pPr algn="just"/>
            <a:r>
              <a:rPr lang="en-US" dirty="0"/>
              <a:t>Identity theft and invasions of privacy can </a:t>
            </a:r>
            <a:r>
              <a:rPr lang="en-US"/>
              <a:t>have </a:t>
            </a:r>
            <a:r>
              <a:rPr lang="en-US" dirty="0"/>
              <a:t>very</a:t>
            </a:r>
            <a:r>
              <a:rPr lang="en-US"/>
              <a:t> real </a:t>
            </a:r>
            <a:r>
              <a:rPr lang="en-US" smtClean="0"/>
              <a:t>consequences. </a:t>
            </a:r>
            <a:r>
              <a:rPr lang="en-US" dirty="0"/>
              <a:t>Taking certain precautions and adopting safe habits can go a long way toward protecting you from personal harm.</a:t>
            </a:r>
          </a:p>
          <a:p>
            <a:endParaRPr lang="en-US" dirty="0"/>
          </a:p>
          <a:p>
            <a:endParaRPr lang="en-US" dirty="0"/>
          </a:p>
        </p:txBody>
      </p:sp>
      <p:sp>
        <p:nvSpPr>
          <p:cNvPr id="9" name="Rectangle 8"/>
          <p:cNvSpPr/>
          <p:nvPr/>
        </p:nvSpPr>
        <p:spPr>
          <a:xfrm>
            <a:off x="838200" y="758687"/>
            <a:ext cx="2438400" cy="2554545"/>
          </a:xfrm>
          <a:prstGeom prst="rect">
            <a:avLst/>
          </a:prstGeom>
          <a:noFill/>
        </p:spPr>
        <p:txBody>
          <a:bodyPr wrap="square" lIns="91440" tIns="45720" rIns="91440" bIns="45720">
            <a:spAutoFit/>
          </a:bodyPr>
          <a:lstStyle/>
          <a:p>
            <a:pPr algn="ctr"/>
            <a:r>
              <a:rPr lang="en-US" sz="16000" b="1" kern="1200"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Webdings" pitchFamily="18" charset="2"/>
              </a:rPr>
              <a:t>d</a:t>
            </a:r>
            <a:endParaRPr lang="en-US" sz="16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171" name="Picture 147"/>
          <p:cNvPicPr>
            <a:picLocks noChangeAspect="1" noChangeArrowheads="1"/>
          </p:cNvPicPr>
          <p:nvPr/>
        </p:nvPicPr>
        <p:blipFill rotWithShape="1">
          <a:blip r:embed="rId2">
            <a:extLst>
              <a:ext uri="{28A0092B-C50C-407E-A947-70E740481C1C}">
                <a14:useLocalDpi xmlns:a14="http://schemas.microsoft.com/office/drawing/2010/main" val="0"/>
              </a:ext>
            </a:extLst>
          </a:blip>
          <a:srcRect r="2189" b="16190"/>
          <a:stretch/>
        </p:blipFill>
        <p:spPr bwMode="auto">
          <a:xfrm>
            <a:off x="5738078" y="4343400"/>
            <a:ext cx="340592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905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65760"/>
            <a:ext cx="7520940" cy="548640"/>
          </a:xfrm>
        </p:spPr>
        <p:txBody>
          <a:bodyPr/>
          <a:lstStyle/>
          <a:p>
            <a:r>
              <a:rPr lang="en-US" sz="3200" cap="none" dirty="0"/>
              <a:t>Guard your personal information.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6708570"/>
              </p:ext>
            </p:extLst>
          </p:nvPr>
        </p:nvGraphicFramePr>
        <p:xfrm>
          <a:off x="228600" y="152400"/>
          <a:ext cx="8534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67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smtClean="0"/>
              <a:t>Browse cautiously.	</a:t>
            </a:r>
            <a:endParaRPr lang="en-US" sz="3200" cap="non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6129577"/>
              </p:ext>
            </p:extLst>
          </p:nvPr>
        </p:nvGraphicFramePr>
        <p:xfrm>
          <a:off x="762000" y="1066800"/>
          <a:ext cx="8534400"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558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3950645925"/>
              </p:ext>
            </p:extLst>
          </p:nvPr>
        </p:nvGraphicFramePr>
        <p:xfrm>
          <a:off x="228600" y="914400"/>
          <a:ext cx="8534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sz="3200" cap="none" dirty="0"/>
              <a:t>Download safely.</a:t>
            </a:r>
            <a:endParaRPr lang="en-US" dirty="0"/>
          </a:p>
        </p:txBody>
      </p:sp>
    </p:spTree>
    <p:extLst>
      <p:ext uri="{BB962C8B-B14F-4D97-AF65-F5344CB8AC3E}">
        <p14:creationId xmlns:p14="http://schemas.microsoft.com/office/powerpoint/2010/main" val="3550388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486</TotalTime>
  <Words>939</Words>
  <Application>Microsoft Office PowerPoint</Application>
  <PresentationFormat>On-screen Show (4:3)</PresentationFormat>
  <Paragraphs>68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Angles</vt:lpstr>
      <vt:lpstr>Internet Safety for Everyone</vt:lpstr>
      <vt:lpstr>But I already know how to use        the internet!</vt:lpstr>
      <vt:lpstr>If you’re not aware of internet safety, you might be at risk of…</vt:lpstr>
      <vt:lpstr>Things you might not know about internet safety:</vt:lpstr>
      <vt:lpstr>Okay, okay, I believe you!  So what can I do?</vt:lpstr>
      <vt:lpstr>Keep yourself safe.</vt:lpstr>
      <vt:lpstr>Guard your personal information.</vt:lpstr>
      <vt:lpstr>Browse cautiously. </vt:lpstr>
      <vt:lpstr>Download safely.</vt:lpstr>
      <vt:lpstr>What about my computer?                    Isn‘t it at risk, too?</vt:lpstr>
      <vt:lpstr>What protection do I need?</vt:lpstr>
      <vt:lpstr>Things to consider before you buy:</vt:lpstr>
      <vt:lpstr>Is that all?</vt:lpstr>
      <vt:lpstr>More resources: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Safety for us all</dc:title>
  <dc:creator>Tim Dragic</dc:creator>
  <cp:lastModifiedBy>Tim Dragic</cp:lastModifiedBy>
  <cp:revision>7</cp:revision>
  <dcterms:created xsi:type="dcterms:W3CDTF">2011-01-04T18:26:02Z</dcterms:created>
  <dcterms:modified xsi:type="dcterms:W3CDTF">2011-01-05T19:16:13Z</dcterms:modified>
</cp:coreProperties>
</file>