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89" r:id="rId1"/>
  </p:sldMasterIdLst>
  <p:notesMasterIdLst>
    <p:notesMasterId r:id="rId11"/>
  </p:notesMasterIdLst>
  <p:sldIdLst>
    <p:sldId id="256" r:id="rId2"/>
    <p:sldId id="260" r:id="rId3"/>
    <p:sldId id="261" r:id="rId4"/>
    <p:sldId id="265" r:id="rId5"/>
    <p:sldId id="263" r:id="rId6"/>
    <p:sldId id="262" r:id="rId7"/>
    <p:sldId id="264" r:id="rId8"/>
    <p:sldId id="266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02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007F2F-1D3D-4210-85D8-A237EEBB8BB5}" type="datetimeFigureOut">
              <a:rPr lang="en-US" smtClean="0"/>
              <a:t>7/22/2013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954CBC-0906-4914-9590-10EDED1186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228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54CBC-0906-4914-9590-10EDED1186C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0710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54CBC-0906-4914-9590-10EDED1186C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7766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54CBC-0906-4914-9590-10EDED1186C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318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54CBC-0906-4914-9590-10EDED1186C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871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54CBC-0906-4914-9590-10EDED1186C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847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7/22/2013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409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7/22/2013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519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7/22/2013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418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7/22/2013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6855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7/22/2013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0043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7/22/2013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55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7/22/2013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2111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7/22/2013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605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7/22/2013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579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7/22/2013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938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7/22/2013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411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7/22/2013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002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7/22/2013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81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7/22/2013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636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7/22/2013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315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7/22/2013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619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B239E-8CCE-48DF-B8C2-40203DE1F25E}" type="datetimeFigureOut">
              <a:rPr lang="en-US" smtClean="0"/>
              <a:t>7/22/2013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31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  <p:sldLayoutId id="2147484001" r:id="rId12"/>
    <p:sldLayoutId id="2147484002" r:id="rId13"/>
    <p:sldLayoutId id="2147484003" r:id="rId14"/>
    <p:sldLayoutId id="2147484004" r:id="rId15"/>
    <p:sldLayoutId id="21474840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29200" y="3124201"/>
            <a:ext cx="4876800" cy="1825625"/>
          </a:xfrm>
        </p:spPr>
        <p:txBody>
          <a:bodyPr>
            <a:normAutofit/>
          </a:bodyPr>
          <a:lstStyle/>
          <a:p>
            <a:r>
              <a:rPr lang="en-US" sz="3200" dirty="0"/>
              <a:t>Employee </a:t>
            </a:r>
            <a:endParaRPr lang="en-US" sz="3200" dirty="0" smtClean="0"/>
          </a:p>
          <a:p>
            <a:r>
              <a:rPr lang="en-US" sz="3200" dirty="0" smtClean="0"/>
              <a:t>Wellness </a:t>
            </a:r>
            <a:r>
              <a:rPr lang="en-US" sz="3200" dirty="0"/>
              <a:t>Program</a:t>
            </a:r>
          </a:p>
          <a:p>
            <a:r>
              <a:rPr lang="en-US" sz="2400" dirty="0"/>
              <a:t>Sneak Peak 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886200" y="762000"/>
            <a:ext cx="3716640" cy="2246682"/>
            <a:chOff x="4552714" y="1295400"/>
            <a:chExt cx="3716640" cy="2246682"/>
          </a:xfrm>
        </p:grpSpPr>
        <p:sp>
          <p:nvSpPr>
            <p:cNvPr id="15" name="TextBox 2"/>
            <p:cNvSpPr txBox="1"/>
            <p:nvPr/>
          </p:nvSpPr>
          <p:spPr>
            <a:xfrm>
              <a:off x="5334000" y="1295400"/>
              <a:ext cx="2667000" cy="124668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8800" spc="-100" dirty="0">
                  <a:solidFill>
                    <a:schemeClr val="accent1">
                      <a:lumMod val="75000"/>
                    </a:schemeClr>
                  </a:solidFill>
                  <a:latin typeface="Tw Cen MT" pitchFamily="34" charset="0"/>
                  <a:cs typeface="MV Boli" pitchFamily="2" charset="0"/>
                </a:rPr>
                <a:t>Geb</a:t>
              </a:r>
            </a:p>
            <a:p>
              <a:r>
                <a:rPr lang="en-US" sz="3600" spc="-100" dirty="0">
                  <a:solidFill>
                    <a:schemeClr val="accent1">
                      <a:lumMod val="75000"/>
                    </a:schemeClr>
                  </a:solidFill>
                  <a:latin typeface="Tw Cen MT" pitchFamily="34" charset="0"/>
                  <a:cs typeface="MV Boli" pitchFamily="2" charset="0"/>
                </a:rPr>
                <a:t>   </a:t>
              </a:r>
            </a:p>
          </p:txBody>
        </p:sp>
        <p:pic>
          <p:nvPicPr>
            <p:cNvPr id="16" name="Picture 15" descr="C:\Users\Screencaster\AppData\Local\Microsoft\Windows\Temporary Internet Files\Content.IE5\XRRBG5YO\MC900440112[1]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-20000" contrast="1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2714" y="1676400"/>
              <a:ext cx="1642083" cy="18656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TextBox 5"/>
            <p:cNvSpPr txBox="1"/>
            <p:nvPr/>
          </p:nvSpPr>
          <p:spPr>
            <a:xfrm>
              <a:off x="6155244" y="1983865"/>
              <a:ext cx="2114110" cy="92988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no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4000" dirty="0">
                  <a:solidFill>
                    <a:schemeClr val="bg1">
                      <a:lumMod val="65000"/>
                    </a:schemeClr>
                  </a:solidFill>
                  <a:latin typeface="Tw Cen MT" pitchFamily="34" charset="0"/>
                </a:rPr>
                <a:t>BIO</a:t>
              </a:r>
              <a:r>
                <a:rPr lang="en-US" sz="4000" dirty="0">
                  <a:solidFill>
                    <a:schemeClr val="bg1">
                      <a:lumMod val="65000"/>
                    </a:schemeClr>
                  </a:solidFill>
                  <a:latin typeface="Tw Cen MT Condensed Extra Bold" pitchFamily="34" charset="0"/>
                </a:rPr>
                <a:t>FUELS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0423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New Wellness Program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77334" y="1727978"/>
            <a:ext cx="4185623" cy="3304117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Geb BioFuels will be implementing </a:t>
            </a:r>
            <a:r>
              <a:rPr lang="en-US" sz="2400" dirty="0" smtClean="0"/>
              <a:t>its </a:t>
            </a:r>
            <a:r>
              <a:rPr lang="en-US" sz="2400" dirty="0"/>
              <a:t>new Wellness Program in </a:t>
            </a:r>
            <a:r>
              <a:rPr lang="en-US" sz="2400" dirty="0" smtClean="0"/>
              <a:t>January.</a:t>
            </a:r>
          </a:p>
          <a:p>
            <a:r>
              <a:rPr lang="en-US" sz="2400" dirty="0" smtClean="0"/>
              <a:t>The program will provide resources </a:t>
            </a:r>
            <a:r>
              <a:rPr lang="en-US" sz="2400" dirty="0"/>
              <a:t>and opportunities for </a:t>
            </a:r>
            <a:r>
              <a:rPr lang="en-US" sz="2400" dirty="0" smtClean="0"/>
              <a:t>employees </a:t>
            </a:r>
            <a:r>
              <a:rPr lang="en-US" sz="2400" dirty="0"/>
              <a:t>to improve </a:t>
            </a:r>
            <a:r>
              <a:rPr lang="en-US" sz="2400" dirty="0" smtClean="0"/>
              <a:t>their </a:t>
            </a:r>
            <a:r>
              <a:rPr lang="en-US" sz="2400" dirty="0"/>
              <a:t>overall health.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668" y="1930400"/>
            <a:ext cx="3730752" cy="2505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78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Health </a:t>
            </a:r>
            <a:r>
              <a:rPr lang="en-US" dirty="0">
                <a:solidFill>
                  <a:schemeClr val="accent2"/>
                </a:solidFill>
              </a:rPr>
              <a:t>and Wellness Screenings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4191000" cy="43735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Screenings </a:t>
            </a:r>
            <a:r>
              <a:rPr lang="en-US" sz="2400" dirty="0"/>
              <a:t>for Blood </a:t>
            </a:r>
            <a:r>
              <a:rPr lang="en-US" sz="2400" dirty="0" smtClean="0"/>
              <a:t>Pressure</a:t>
            </a:r>
            <a:r>
              <a:rPr lang="en-US" sz="2400" dirty="0"/>
              <a:t>, Cancer, Heart Attack/Stroke Risk, Diabetes and more</a:t>
            </a:r>
          </a:p>
          <a:p>
            <a:r>
              <a:rPr lang="en-US" sz="2400" dirty="0"/>
              <a:t>Provided by </a:t>
            </a:r>
            <a:r>
              <a:rPr lang="en-US" sz="2400" dirty="0" smtClean="0"/>
              <a:t>University </a:t>
            </a:r>
            <a:r>
              <a:rPr lang="en-US" sz="2400" dirty="0"/>
              <a:t>Hospital Community Outreach and Health Education Programs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1447800"/>
            <a:ext cx="2490747" cy="3609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12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Healthy Weight Seminars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900" y="1524000"/>
            <a:ext cx="4876800" cy="4724399"/>
          </a:xfrm>
        </p:spPr>
        <p:txBody>
          <a:bodyPr>
            <a:normAutofit/>
          </a:bodyPr>
          <a:lstStyle/>
          <a:p>
            <a:r>
              <a:rPr lang="en-US" sz="2400" dirty="0"/>
              <a:t>Nutrition education</a:t>
            </a:r>
          </a:p>
          <a:p>
            <a:r>
              <a:rPr lang="en-US" sz="2400" dirty="0"/>
              <a:t>Healthy food preparation</a:t>
            </a:r>
          </a:p>
          <a:p>
            <a:r>
              <a:rPr lang="en-US" sz="2400" dirty="0"/>
              <a:t>Food shopping </a:t>
            </a:r>
            <a:r>
              <a:rPr lang="en-US" sz="2400" dirty="0" smtClean="0"/>
              <a:t>tips</a:t>
            </a:r>
            <a:endParaRPr lang="en-US" sz="2400" dirty="0"/>
          </a:p>
          <a:p>
            <a:r>
              <a:rPr lang="en-US" sz="2400" dirty="0"/>
              <a:t>Responsible weight loss planning</a:t>
            </a:r>
          </a:p>
          <a:p>
            <a:r>
              <a:rPr lang="en-US" sz="2400" dirty="0"/>
              <a:t>Tips for long-term weight management</a:t>
            </a:r>
          </a:p>
        </p:txBody>
      </p:sp>
      <p:pic>
        <p:nvPicPr>
          <p:cNvPr id="4" name="Picture 6" descr="C:\Users\mia\AppData\Local\Microsoft\Windows\Temporary Internet Files\Content.IE5\F974CFK5\MP900410155[1]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546700" y="2057400"/>
            <a:ext cx="3439622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302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Stress Management Tips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9193" y="1524000"/>
            <a:ext cx="3505200" cy="4550251"/>
          </a:xfrm>
        </p:spPr>
        <p:txBody>
          <a:bodyPr>
            <a:normAutofit/>
          </a:bodyPr>
          <a:lstStyle/>
          <a:p>
            <a:r>
              <a:rPr lang="en-US" sz="2400" dirty="0"/>
              <a:t>Relaxation Techniques</a:t>
            </a:r>
          </a:p>
          <a:p>
            <a:r>
              <a:rPr lang="en-US" sz="2400" dirty="0"/>
              <a:t>Positive Communication</a:t>
            </a:r>
          </a:p>
          <a:p>
            <a:r>
              <a:rPr lang="en-US" sz="2400" dirty="0"/>
              <a:t>Time Management</a:t>
            </a:r>
          </a:p>
          <a:p>
            <a:r>
              <a:rPr lang="en-US" sz="2400" dirty="0"/>
              <a:t>Establishing Priorities</a:t>
            </a:r>
          </a:p>
          <a:p>
            <a:r>
              <a:rPr lang="en-US" sz="2400" dirty="0"/>
              <a:t>Conflict Resolution</a:t>
            </a:r>
          </a:p>
          <a:p>
            <a:r>
              <a:rPr lang="en-US" sz="2400" dirty="0"/>
              <a:t>Counseling Programs</a:t>
            </a:r>
          </a:p>
        </p:txBody>
      </p:sp>
    </p:spTree>
    <p:extLst>
      <p:ext uri="{BB962C8B-B14F-4D97-AF65-F5344CB8AC3E}">
        <p14:creationId xmlns:p14="http://schemas.microsoft.com/office/powerpoint/2010/main" val="85647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Web Tools for Tracking Your Health Goals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1841500"/>
            <a:ext cx="7547780" cy="1219200"/>
          </a:xfrm>
        </p:spPr>
        <p:txBody>
          <a:bodyPr>
            <a:normAutofit/>
          </a:bodyPr>
          <a:lstStyle/>
          <a:p>
            <a:r>
              <a:rPr lang="en-US" sz="2400" dirty="0"/>
              <a:t>Learn about free online tools that can help you keep track of your goals</a:t>
            </a:r>
          </a:p>
        </p:txBody>
      </p:sp>
      <p:pic>
        <p:nvPicPr>
          <p:cNvPr id="12" name="Picture 1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386874"/>
            <a:ext cx="10704625" cy="3163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15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Employee Fitness Center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9193" y="1524000"/>
            <a:ext cx="3505200" cy="455025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Flexible Hours</a:t>
            </a:r>
          </a:p>
          <a:p>
            <a:r>
              <a:rPr lang="en-US" sz="2400" dirty="0" smtClean="0"/>
              <a:t>Multiple TVs</a:t>
            </a:r>
          </a:p>
          <a:p>
            <a:r>
              <a:rPr lang="en-US" sz="2400" dirty="0" smtClean="0"/>
              <a:t>Group Classes</a:t>
            </a:r>
          </a:p>
          <a:p>
            <a:r>
              <a:rPr lang="en-US" sz="2400" dirty="0" smtClean="0"/>
              <a:t>New Machines</a:t>
            </a:r>
          </a:p>
          <a:p>
            <a:endParaRPr lang="en-US" sz="24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99467">
            <a:off x="3674846" y="1496414"/>
            <a:ext cx="3523533" cy="312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18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Employee Fitness Center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Flexible Hours</a:t>
            </a:r>
          </a:p>
          <a:p>
            <a:r>
              <a:rPr lang="en-US" sz="2400" dirty="0" smtClean="0"/>
              <a:t>Multiple TVs</a:t>
            </a:r>
          </a:p>
          <a:p>
            <a:r>
              <a:rPr lang="en-US" sz="2400" dirty="0" smtClean="0"/>
              <a:t>Group Classes</a:t>
            </a:r>
          </a:p>
          <a:p>
            <a:r>
              <a:rPr lang="en-US" sz="2400" dirty="0" smtClean="0"/>
              <a:t>New Machines</a:t>
            </a:r>
          </a:p>
          <a:p>
            <a:endParaRPr lang="en-US" sz="2400" dirty="0" smtClean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9525" y="2246112"/>
            <a:ext cx="4184650" cy="3710389"/>
          </a:xfrm>
        </p:spPr>
      </p:pic>
    </p:spTree>
    <p:extLst>
      <p:ext uri="{BB962C8B-B14F-4D97-AF65-F5344CB8AC3E}">
        <p14:creationId xmlns:p14="http://schemas.microsoft.com/office/powerpoint/2010/main" val="239945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22333">
            <a:off x="5562600" y="2971800"/>
            <a:ext cx="3695700" cy="3276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10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149</Words>
  <Application>Microsoft Office PowerPoint</Application>
  <PresentationFormat>Widescreen</PresentationFormat>
  <Paragraphs>42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MV Boli</vt:lpstr>
      <vt:lpstr>Trebuchet MS</vt:lpstr>
      <vt:lpstr>Tw Cen MT</vt:lpstr>
      <vt:lpstr>Tw Cen MT Condensed Extra Bold</vt:lpstr>
      <vt:lpstr>Wingdings 3</vt:lpstr>
      <vt:lpstr>Facet</vt:lpstr>
      <vt:lpstr>PowerPoint Presentation</vt:lpstr>
      <vt:lpstr>New Wellness Program</vt:lpstr>
      <vt:lpstr>Health and Wellness Screenings </vt:lpstr>
      <vt:lpstr>Healthy Weight Seminars</vt:lpstr>
      <vt:lpstr>Stress Management Tips</vt:lpstr>
      <vt:lpstr>Web Tools for Tracking Your Health Goals</vt:lpstr>
      <vt:lpstr>Employee Fitness Center</vt:lpstr>
      <vt:lpstr>Employee Fitness Center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2013-07-18T17:32:26Z</dcterms:created>
  <dcterms:modified xsi:type="dcterms:W3CDTF">2013-07-22T18:30:48Z</dcterms:modified>
</cp:coreProperties>
</file>