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44" d="100"/>
          <a:sy n="44" d="100"/>
        </p:scale>
        <p:origin x="9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2011-2012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2012-2013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9452800"/>
        <c:axId val="369451232"/>
      </c:barChart>
      <c:catAx>
        <c:axId val="36945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451232"/>
        <c:crosses val="autoZero"/>
        <c:auto val="1"/>
        <c:lblAlgn val="ctr"/>
        <c:lblOffset val="100"/>
        <c:noMultiLvlLbl val="0"/>
      </c:catAx>
      <c:valAx>
        <c:axId val="369451232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694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4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4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1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8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1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0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0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49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2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26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@163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6000"/>
              <a:t>Band Boosters Meeting</a:t>
            </a:r>
          </a:p>
          <a:p>
            <a:r>
              <a:rPr lang="en-US" sz="12000"/>
              <a:t>July 1, 2013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1" y="3942695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5397736" y="2057401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24101" y="3165725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</a:t>
            </a:r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en-US" sz="54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Meeting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July 15, 2013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See You Next Month!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mtClean="0"/>
              <a:t>Next Meeting: </a:t>
            </a:r>
          </a:p>
          <a:p>
            <a:pPr lvl="1">
              <a:buNone/>
            </a:pPr>
            <a:r>
              <a:rPr lang="en-US" smtClean="0"/>
              <a:t>July 15</a:t>
            </a:r>
            <a:r>
              <a:rPr lang="en-US" baseline="30000" smtClean="0"/>
              <a:t>th</a:t>
            </a:r>
            <a:r>
              <a:rPr lang="en-US" smtClean="0"/>
              <a:t> - </a:t>
            </a:r>
            <a:r>
              <a:rPr lang="en-US"/>
              <a:t> 7 p.m.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Back to School – Recruit New Members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Finalize Fundraising Calendar and Assign Coordinators</a:t>
            </a:r>
            <a:endParaRPr lang="en-US"/>
          </a:p>
          <a:p>
            <a:pPr lvl="1">
              <a:buFont typeface="Wingdings" pitchFamily="2" charset="2"/>
              <a:buChar char="v"/>
            </a:pPr>
            <a:endParaRPr lang="en-US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222287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endParaRPr lang="en-US" smtClean="0"/>
          </a:p>
          <a:p>
            <a:pPr>
              <a:buSzPct val="85000"/>
            </a:pPr>
            <a:endParaRPr lang="en-US"/>
          </a:p>
          <a:p>
            <a:pPr>
              <a:buSzPct val="85000"/>
            </a:pPr>
            <a:r>
              <a:rPr lang="en-US" smtClean="0"/>
              <a:t>New </a:t>
            </a:r>
            <a:r>
              <a:rPr lang="en-US"/>
              <a:t>Officers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Elections and Thank You 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Announce 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Distribute Officer Contact Info</a:t>
            </a:r>
            <a:endParaRPr lang="en-US"/>
          </a:p>
          <a:p>
            <a:pPr>
              <a:buSzPct val="85000"/>
            </a:pPr>
            <a:r>
              <a:rPr lang="en-US" smtClean="0"/>
              <a:t>Fundraising</a:t>
            </a:r>
            <a:endParaRPr lang="en-US"/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Past and Present Ideas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Review Yearly Results</a:t>
            </a:r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New Officer Announcement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2013-2014 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Elections and Appreciation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1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Elections were held in June</a:t>
            </a:r>
          </a:p>
          <a:p>
            <a:pPr algn="ctr"/>
            <a:r>
              <a:rPr lang="en-US" sz="2800"/>
              <a:t>for new Band Boosters officers for the</a:t>
            </a:r>
          </a:p>
          <a:p>
            <a:pPr algn="ctr"/>
            <a:r>
              <a:rPr lang="en-US" sz="2800"/>
              <a:t>2013-2014 school year. </a:t>
            </a:r>
          </a:p>
          <a:p>
            <a:pPr algn="ctr"/>
            <a:r>
              <a:rPr lang="en-US" sz="2800"/>
              <a:t>Before we welcome our new officers,</a:t>
            </a:r>
          </a:p>
          <a:p>
            <a:pPr algn="ctr"/>
            <a:r>
              <a:rPr lang="en-US" sz="2800"/>
              <a:t>we want to give a huge                                          </a:t>
            </a:r>
            <a:r>
              <a:rPr lang="en-US" sz="600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/>
              <a:t>to our 2012-2013 officers for a </a:t>
            </a:r>
            <a:r>
              <a:rPr lang="en-US" sz="2800" err="1" smtClean="0"/>
              <a:t>spectaculer</a:t>
            </a:r>
            <a:r>
              <a:rPr lang="en-US" sz="2800" smtClean="0"/>
              <a:t> </a:t>
            </a:r>
            <a:r>
              <a:rPr lang="en-US" sz="2800"/>
              <a:t>year and for </a:t>
            </a:r>
            <a:r>
              <a:rPr lang="en-US" sz="2800" smtClean="0"/>
              <a:t>all their hard </a:t>
            </a:r>
            <a:r>
              <a:rPr lang="en-US" sz="2800"/>
              <a:t>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2013-14 Band Booster Officers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907592"/>
              </p:ext>
            </p:extLst>
          </p:nvPr>
        </p:nvGraphicFramePr>
        <p:xfrm>
          <a:off x="3428998" y="2409825"/>
          <a:ext cx="5334000" cy="249428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Member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President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Sara</a:t>
                      </a:r>
                      <a:r>
                        <a:rPr lang="en-US" baseline="0" smtClean="0"/>
                        <a:t> Morales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Vice President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Mr. Terrance</a:t>
                      </a:r>
                      <a:r>
                        <a:rPr lang="en-US" baseline="0" smtClean="0"/>
                        <a:t> Miller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Accounting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Sandra Lee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Fundraising</a:t>
                      </a:r>
                      <a:r>
                        <a:rPr lang="en-US" baseline="0" smtClean="0"/>
                        <a:t> Chair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Ms. Julia Stevens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Secretary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GwePierce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6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Fundraising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Past and Future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Possible </a:t>
            </a:r>
            <a:r>
              <a:rPr lang="en-US" err="1" smtClean="0"/>
              <a:t>Funraising</a:t>
            </a:r>
            <a:r>
              <a:rPr lang="en-US" smtClean="0"/>
              <a:t> Projects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501843"/>
            <a:ext cx="5185873" cy="4241857"/>
          </a:xfrm>
        </p:spPr>
        <p:txBody>
          <a:bodyPr>
            <a:normAutofit fontScale="92500" lnSpcReduction="20000"/>
          </a:bodyPr>
          <a:lstStyle/>
          <a:p>
            <a:endParaRPr lang="en-US" b="1" smtClean="0"/>
          </a:p>
          <a:p>
            <a:endParaRPr lang="en-US" b="1"/>
          </a:p>
          <a:p>
            <a:r>
              <a:rPr lang="en-US" b="1" smtClean="0"/>
              <a:t>Previous Projects</a:t>
            </a:r>
          </a:p>
          <a:p>
            <a:pPr lvl="1"/>
            <a:r>
              <a:rPr lang="en-US" smtClean="0"/>
              <a:t>Bake Sale</a:t>
            </a:r>
          </a:p>
          <a:p>
            <a:pPr lvl="1"/>
            <a:r>
              <a:rPr lang="en-US" err="1" smtClean="0"/>
              <a:t>Candybar</a:t>
            </a:r>
            <a:r>
              <a:rPr lang="en-US" smtClean="0"/>
              <a:t> Sale</a:t>
            </a:r>
          </a:p>
          <a:p>
            <a:pPr lvl="1"/>
            <a:r>
              <a:rPr lang="en-US" smtClean="0"/>
              <a:t>Walk-a-thon</a:t>
            </a:r>
          </a:p>
          <a:p>
            <a:pPr lvl="1"/>
            <a:r>
              <a:rPr lang="en-US" smtClean="0"/>
              <a:t>Wrap Gifts at Local Mall</a:t>
            </a:r>
          </a:p>
          <a:p>
            <a:pPr lvl="1"/>
            <a:r>
              <a:rPr lang="en-US" smtClean="0"/>
              <a:t>Card Kit Sales</a:t>
            </a:r>
          </a:p>
          <a:p>
            <a:r>
              <a:rPr lang="en-US" b="1" smtClean="0"/>
              <a:t>New Project Ideas</a:t>
            </a:r>
          </a:p>
          <a:p>
            <a:pPr lvl="1"/>
            <a:r>
              <a:rPr lang="en-US" smtClean="0"/>
              <a:t>Candy-grams for Kids</a:t>
            </a:r>
          </a:p>
          <a:p>
            <a:pPr lvl="1"/>
            <a:r>
              <a:rPr lang="en-US" smtClean="0"/>
              <a:t>Car Wash</a:t>
            </a:r>
          </a:p>
          <a:p>
            <a:pPr lvl="1"/>
            <a:r>
              <a:rPr lang="en-US" smtClean="0"/>
              <a:t>Idol Contest –</a:t>
            </a:r>
            <a:br>
              <a:rPr lang="en-US" smtClean="0"/>
            </a:br>
            <a:r>
              <a:rPr lang="en-US" smtClean="0"/>
              <a:t>Pay Per Vote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Past Fundraising Results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467069"/>
              </p:ext>
            </p:extLst>
          </p:nvPr>
        </p:nvGraphicFramePr>
        <p:xfrm>
          <a:off x="2081213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Choose 2013-2014 Projects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63286" cy="4292813"/>
          </a:xfrm>
        </p:spPr>
        <p:txBody>
          <a:bodyPr>
            <a:normAutofit fontScale="92500" lnSpcReduction="10000"/>
          </a:bodyPr>
          <a:lstStyle/>
          <a:p>
            <a:pPr>
              <a:buSzPct val="85000"/>
            </a:pPr>
            <a:endParaRPr lang="en-US" b="1" smtClean="0"/>
          </a:p>
          <a:p>
            <a:pPr>
              <a:buSzPct val="85000"/>
            </a:pPr>
            <a:endParaRPr lang="en-US" b="1"/>
          </a:p>
          <a:p>
            <a:pPr>
              <a:buSzPct val="85000"/>
            </a:pPr>
            <a:r>
              <a:rPr lang="en-US" b="1" smtClean="0"/>
              <a:t>Need to Choose Fundraising Projects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5 projects per school year</a:t>
            </a:r>
          </a:p>
          <a:p>
            <a:pPr marL="919163" lvl="1"/>
            <a:r>
              <a:rPr lang="en-US" sz="1800"/>
              <a:t>Each lasts 6 weeks, with 2 week break in between</a:t>
            </a:r>
          </a:p>
          <a:p>
            <a:pPr marL="919163" lvl="1"/>
            <a:r>
              <a:rPr lang="en-US" sz="1800"/>
              <a:t>Need Project Coordinators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Review </a:t>
            </a:r>
            <a:r>
              <a:rPr lang="en-US"/>
              <a:t>m</a:t>
            </a:r>
            <a:r>
              <a:rPr lang="en-US" smtClean="0"/>
              <a:t>onetary benefits of projects</a:t>
            </a:r>
          </a:p>
          <a:p>
            <a:pPr marL="457200" lvl="1" indent="0">
              <a:buNone/>
            </a:pPr>
            <a:endParaRPr lang="en-US" smtClean="0"/>
          </a:p>
          <a:p>
            <a:pPr>
              <a:buSzPct val="85000"/>
            </a:pPr>
            <a:r>
              <a:rPr lang="en-US" b="1" smtClean="0"/>
              <a:t>Project Coordinator’s Responsibility 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smtClean="0"/>
              <a:t>Best way to coordinate project</a:t>
            </a:r>
          </a:p>
          <a:p>
            <a:pPr>
              <a:buSzPct val="85000"/>
            </a:pPr>
            <a:r>
              <a:rPr lang="en-US" b="1" smtClean="0"/>
              <a:t>For Suggestions or Participation, Contact :</a:t>
            </a:r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Julia Stevens, Fundraising Chair at </a:t>
            </a:r>
            <a:r>
              <a:rPr lang="en-US" smtClean="0">
                <a:hlinkClick r:id="rId2"/>
              </a:rPr>
              <a:t>jstevens684576@163com</a:t>
            </a:r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Century Gothic</vt:lpstr>
      <vt:lpstr>Impact</vt:lpstr>
      <vt:lpstr>Segoe Print</vt:lpstr>
      <vt:lpstr>Wingdings</vt:lpstr>
      <vt:lpstr>Wingdings 2</vt:lpstr>
      <vt:lpstr>Quotable</vt:lpstr>
      <vt:lpstr>PowerPoint Presentation</vt:lpstr>
      <vt:lpstr>Agenda</vt:lpstr>
      <vt:lpstr>New Officer Announcement</vt:lpstr>
      <vt:lpstr>Elections and Appreciation</vt:lpstr>
      <vt:lpstr>New 2013-14 Band Booster Officers</vt:lpstr>
      <vt:lpstr>Fundraising</vt:lpstr>
      <vt:lpstr>Possible Funraising Projects</vt:lpstr>
      <vt:lpstr>Past Fundraising Results</vt:lpstr>
      <vt:lpstr>Choose 2013-2014 Projects </vt:lpstr>
      <vt:lpstr>Next Meeting</vt:lpstr>
      <vt:lpstr>See You Next Month!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2013-07-25T13:14:30Z</dcterms:created>
  <dcterms:modified xsi:type="dcterms:W3CDTF">2013-07-25T13:14:33Z</dcterms:modified>
</cp:coreProperties>
</file>