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0"/>
  </p:notesMasterIdLst>
  <p:sldIdLst>
    <p:sldId id="256" r:id="rId2"/>
    <p:sldId id="260" r:id="rId3"/>
    <p:sldId id="261" r:id="rId4"/>
    <p:sldId id="265" r:id="rId5"/>
    <p:sldId id="262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3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/>
              <a:t>Employee </a:t>
            </a:r>
            <a:endParaRPr lang="en-US" sz="3200" dirty="0" smtClean="0"/>
          </a:p>
          <a:p>
            <a:r>
              <a:rPr lang="en-US" sz="3200" dirty="0" smtClean="0"/>
              <a:t>Wellness </a:t>
            </a:r>
            <a:r>
              <a:rPr lang="en-US" sz="3200" dirty="0"/>
              <a:t>Program</a:t>
            </a:r>
          </a:p>
          <a:p>
            <a:r>
              <a:rPr lang="en-US" sz="2400" dirty="0"/>
              <a:t>Sneak Peak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762000"/>
            <a:ext cx="3716640" cy="2246682"/>
            <a:chOff x="4552714" y="1295400"/>
            <a:chExt cx="3716640" cy="2246682"/>
          </a:xfrm>
        </p:grpSpPr>
        <p:sp>
          <p:nvSpPr>
            <p:cNvPr id="15" name="TextBox 2"/>
            <p:cNvSpPr txBox="1"/>
            <p:nvPr/>
          </p:nvSpPr>
          <p:spPr>
            <a:xfrm>
              <a:off x="5334000" y="1295400"/>
              <a:ext cx="2667000" cy="124668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0" spc="-10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Geb</a:t>
              </a:r>
            </a:p>
            <a:p>
              <a:r>
                <a:rPr lang="en-US" sz="3600" spc="-10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   </a:t>
              </a:r>
            </a:p>
          </p:txBody>
        </p:sp>
        <p:pic>
          <p:nvPicPr>
            <p:cNvPr id="16" name="Picture 15" descr="C:\Users\Screencaster\AppData\Local\Microsoft\Windows\Temporary Internet Files\Content.IE5\XRRBG5YO\MC90044011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14" y="1676400"/>
              <a:ext cx="1642083" cy="186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5"/>
            <p:cNvSpPr txBox="1"/>
            <p:nvPr/>
          </p:nvSpPr>
          <p:spPr>
            <a:xfrm>
              <a:off x="6155244" y="1983865"/>
              <a:ext cx="2114110" cy="9298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" pitchFamily="34" charset="0"/>
                </a:rPr>
                <a:t>BIO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 Condensed Extra Bold" pitchFamily="34" charset="0"/>
                </a:rPr>
                <a:t>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2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7334" y="1727978"/>
            <a:ext cx="4185623" cy="330411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mia\AppData\Local\Microsoft\Windows\Temporary Internet Files\Content.IE5\RBDJTRQY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29881"/>
            <a:ext cx="37338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Health </a:t>
            </a:r>
            <a:r>
              <a:rPr lang="en-US" dirty="0">
                <a:solidFill>
                  <a:schemeClr val="accent2"/>
                </a:solidFill>
              </a:rPr>
              <a:t>and Wellness Screenings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4191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Screenings </a:t>
            </a:r>
            <a:r>
              <a:rPr lang="en-US" sz="2400" dirty="0"/>
              <a:t>for Blood </a:t>
            </a:r>
            <a:r>
              <a:rPr lang="en-US" sz="2400" dirty="0" smtClean="0"/>
              <a:t>Pressure</a:t>
            </a:r>
            <a:r>
              <a:rPr lang="en-US" sz="2400" dirty="0"/>
              <a:t>, Cancer, Heart Attack/Stroke Risk, Diabetes and more</a:t>
            </a:r>
          </a:p>
          <a:p>
            <a:r>
              <a:rPr lang="en-US" sz="2400" dirty="0"/>
              <a:t>Provided by </a:t>
            </a:r>
            <a:r>
              <a:rPr lang="en-US" sz="2400" dirty="0" smtClean="0"/>
              <a:t>University </a:t>
            </a:r>
            <a:r>
              <a:rPr lang="en-US" sz="2400" dirty="0"/>
              <a:t>Hospital Community Outreach and Health Education Programs</a:t>
            </a:r>
          </a:p>
        </p:txBody>
      </p:sp>
      <p:pic>
        <p:nvPicPr>
          <p:cNvPr id="3074" name="Picture 2" descr="C:\Users\mia\AppData\Local\Microsoft\Windows\Temporary Internet Files\Content.IE5\RBDJTRQY\MP90042234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1447799"/>
            <a:ext cx="22098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Healthy Weight Seminars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00" y="1524000"/>
            <a:ext cx="4876800" cy="4724399"/>
          </a:xfrm>
        </p:spPr>
        <p:txBody>
          <a:bodyPr>
            <a:normAutofit/>
          </a:bodyPr>
          <a:lstStyle/>
          <a:p>
            <a:r>
              <a:rPr lang="en-US" sz="2400" dirty="0"/>
              <a:t>Nutrition education</a:t>
            </a:r>
          </a:p>
          <a:p>
            <a:r>
              <a:rPr lang="en-US" sz="2400" dirty="0"/>
              <a:t>Healthy food preparation</a:t>
            </a:r>
          </a:p>
          <a:p>
            <a:r>
              <a:rPr lang="en-US" sz="2400" dirty="0"/>
              <a:t>Food shopping </a:t>
            </a:r>
            <a:r>
              <a:rPr lang="en-US" sz="2400" dirty="0" smtClean="0"/>
              <a:t>tips</a:t>
            </a:r>
            <a:endParaRPr lang="en-US" sz="2400" dirty="0"/>
          </a:p>
          <a:p>
            <a:r>
              <a:rPr lang="en-US" sz="2400" dirty="0"/>
              <a:t>Responsible weight loss planning</a:t>
            </a:r>
          </a:p>
          <a:p>
            <a:r>
              <a:rPr lang="en-US" sz="2400" dirty="0"/>
              <a:t>Tips for long-term weight management</a:t>
            </a:r>
          </a:p>
        </p:txBody>
      </p:sp>
      <p:pic>
        <p:nvPicPr>
          <p:cNvPr id="4" name="Picture 6" descr="C:\Users\mia\AppData\Local\Microsoft\Windows\Temporary Internet Files\Content.IE5\F974CFK5\MP90041015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1828800"/>
            <a:ext cx="3396802" cy="240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goals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4" y="3276600"/>
            <a:ext cx="6059187" cy="2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/>
              <a:t>Relaxation Techniques</a:t>
            </a:r>
          </a:p>
          <a:p>
            <a:r>
              <a:rPr lang="en-US" sz="2400" dirty="0"/>
              <a:t>Positive Communication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Establishing Priorities</a:t>
            </a:r>
          </a:p>
          <a:p>
            <a:r>
              <a:rPr lang="en-US" sz="2400" dirty="0"/>
              <a:t>Conflict Resolution</a:t>
            </a:r>
          </a:p>
          <a:p>
            <a:r>
              <a:rPr lang="en-US" sz="2400" dirty="0"/>
              <a:t>Counseling Programs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2133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Relax!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Fitness Center Discounts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6" name="Picture 8" descr="C:\Users\mia\AppData\Local\Microsoft\Windows\Temporary Internet Files\Content.IE5\5HH6E9DX\MP90040896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5404" y="1392923"/>
            <a:ext cx="2362200" cy="39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Pool (Lap Swim)</a:t>
            </a:r>
          </a:p>
        </p:txBody>
      </p:sp>
    </p:spTree>
    <p:extLst>
      <p:ext uri="{BB962C8B-B14F-4D97-AF65-F5344CB8AC3E}">
        <p14:creationId xmlns:p14="http://schemas.microsoft.com/office/powerpoint/2010/main" val="15821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488">
            <a:off x="582102" y="438005"/>
            <a:ext cx="2815971" cy="4223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92" y="3429000"/>
            <a:ext cx="20828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83" y="233230"/>
            <a:ext cx="2634417" cy="4223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59" y="3429000"/>
            <a:ext cx="470012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479">
            <a:off x="7449849" y="838200"/>
            <a:ext cx="3657600" cy="244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8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142</Words>
  <Application>Microsoft Office PowerPoint</Application>
  <PresentationFormat>Widescreen</PresentationFormat>
  <Paragraphs>38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Aharoni</vt:lpstr>
      <vt:lpstr>Arial</vt:lpstr>
      <vt:lpstr>Calibri</vt:lpstr>
      <vt:lpstr>MV Boli</vt:lpstr>
      <vt:lpstr>Trebuchet MS</vt:lpstr>
      <vt:lpstr>Tw Cen MT</vt:lpstr>
      <vt:lpstr>Tw Cen MT Condensed Extra Bold</vt:lpstr>
      <vt:lpstr>Wingdings 3</vt:lpstr>
      <vt:lpstr>Facet</vt:lpstr>
      <vt:lpstr>PowerPoint Presentation</vt:lpstr>
      <vt:lpstr>New Wellness Program</vt:lpstr>
      <vt:lpstr>Health and Wellness Screenings </vt:lpstr>
      <vt:lpstr>Healthy Weight Seminars</vt:lpstr>
      <vt:lpstr>Web Tools for Tracking Your Health Goals</vt:lpstr>
      <vt:lpstr>Stress Management Tips</vt:lpstr>
      <vt:lpstr>Fitness Center Discounts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2013-07-23T17:34:04Z</dcterms:created>
  <dcterms:modified xsi:type="dcterms:W3CDTF">2013-07-23T17:34:11Z</dcterms:modified>
</cp:coreProperties>
</file>