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89" r:id="rId1"/>
  </p:sldMasterIdLst>
  <p:notesMasterIdLst>
    <p:notesMasterId r:id="rId11"/>
  </p:notesMasterIdLst>
  <p:sldIdLst>
    <p:sldId id="256" r:id="rId2"/>
    <p:sldId id="260" r:id="rId3"/>
    <p:sldId id="261" r:id="rId4"/>
    <p:sldId id="265" r:id="rId5"/>
    <p:sldId id="262" r:id="rId6"/>
    <p:sldId id="263" r:id="rId7"/>
    <p:sldId id="268" r:id="rId8"/>
    <p:sldId id="269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C25E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8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07F2F-1D3D-4210-85D8-A237EEBB8BB5}" type="datetimeFigureOut">
              <a:rPr lang="en-US" smtClean="0"/>
              <a:t>10/1/2013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54CBC-0906-4914-9590-10EDED1186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228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4CBC-0906-4914-9590-10EDED1186C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071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4CBC-0906-4914-9590-10EDED1186C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76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4CBC-0906-4914-9590-10EDED1186C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318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4CBC-0906-4914-9590-10EDED1186C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847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4CBC-0906-4914-9590-10EDED1186C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87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4CBC-0906-4914-9590-10EDED1186C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732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10/1/2013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409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10/1/2013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519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10/1/2013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182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10/1/2013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685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10/1/2013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0043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10/1/2013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55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10/1/2013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211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10/1/2013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605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10/1/2013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579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10/1/2013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938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10/1/2013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411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10/1/2013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002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10/1/2013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810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10/1/2013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636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10/1/2013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31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10/1/2013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619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B239E-8CCE-48DF-B8C2-40203DE1F25E}" type="datetimeFigureOut">
              <a:rPr lang="en-US" smtClean="0"/>
              <a:t>10/1/2013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1" r:id="rId12"/>
    <p:sldLayoutId id="2147484002" r:id="rId13"/>
    <p:sldLayoutId id="2147484003" r:id="rId14"/>
    <p:sldLayoutId id="2147484004" r:id="rId15"/>
    <p:sldLayoutId id="21474840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0" y="3124201"/>
            <a:ext cx="4876800" cy="1825625"/>
          </a:xfrm>
        </p:spPr>
        <p:txBody>
          <a:bodyPr>
            <a:normAutofit/>
          </a:bodyPr>
          <a:lstStyle/>
          <a:p>
            <a:r>
              <a:rPr lang="en-US" sz="3200" dirty="0"/>
              <a:t>Employee </a:t>
            </a:r>
            <a:endParaRPr lang="en-US" sz="3200" dirty="0" smtClean="0"/>
          </a:p>
          <a:p>
            <a:r>
              <a:rPr lang="en-US" sz="3200" dirty="0" smtClean="0"/>
              <a:t>Wellness </a:t>
            </a:r>
            <a:r>
              <a:rPr lang="en-US" sz="3200" dirty="0"/>
              <a:t>Program</a:t>
            </a:r>
          </a:p>
          <a:p>
            <a:r>
              <a:rPr lang="en-US" sz="2400" dirty="0"/>
              <a:t>Sneak Peak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86200" y="762000"/>
            <a:ext cx="3716640" cy="2246682"/>
            <a:chOff x="4552714" y="1295400"/>
            <a:chExt cx="3716640" cy="2246682"/>
          </a:xfrm>
        </p:grpSpPr>
        <p:sp>
          <p:nvSpPr>
            <p:cNvPr id="15" name="TextBox 2"/>
            <p:cNvSpPr txBox="1"/>
            <p:nvPr/>
          </p:nvSpPr>
          <p:spPr>
            <a:xfrm>
              <a:off x="5334000" y="1295400"/>
              <a:ext cx="2667000" cy="1246688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800" spc="-100" dirty="0">
                  <a:solidFill>
                    <a:schemeClr val="accent1">
                      <a:lumMod val="75000"/>
                    </a:schemeClr>
                  </a:solidFill>
                  <a:latin typeface="Tw Cen MT" pitchFamily="34" charset="0"/>
                  <a:cs typeface="MV Boli" pitchFamily="2" charset="0"/>
                </a:rPr>
                <a:t>Geb</a:t>
              </a:r>
            </a:p>
            <a:p>
              <a:r>
                <a:rPr lang="en-US" sz="3600" spc="-100" dirty="0">
                  <a:solidFill>
                    <a:schemeClr val="accent1">
                      <a:lumMod val="75000"/>
                    </a:schemeClr>
                  </a:solidFill>
                  <a:latin typeface="Tw Cen MT" pitchFamily="34" charset="0"/>
                  <a:cs typeface="MV Boli" pitchFamily="2" charset="0"/>
                </a:rPr>
                <a:t>   </a:t>
              </a:r>
            </a:p>
          </p:txBody>
        </p:sp>
        <p:pic>
          <p:nvPicPr>
            <p:cNvPr id="16" name="Picture 15" descr="C:\Users\Screencaster\AppData\Local\Microsoft\Windows\Temporary Internet Files\Content.IE5\XRRBG5YO\MC900440112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2714" y="1676400"/>
              <a:ext cx="1642083" cy="1865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5"/>
            <p:cNvSpPr txBox="1"/>
            <p:nvPr/>
          </p:nvSpPr>
          <p:spPr>
            <a:xfrm>
              <a:off x="6155244" y="1983865"/>
              <a:ext cx="2114110" cy="92988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000" dirty="0">
                  <a:solidFill>
                    <a:schemeClr val="bg1">
                      <a:lumMod val="65000"/>
                    </a:schemeClr>
                  </a:solidFill>
                  <a:latin typeface="Tw Cen MT" pitchFamily="34" charset="0"/>
                </a:rPr>
                <a:t>BIO</a:t>
              </a:r>
              <a:r>
                <a:rPr lang="en-US" sz="4000" dirty="0">
                  <a:solidFill>
                    <a:schemeClr val="bg1">
                      <a:lumMod val="65000"/>
                    </a:schemeClr>
                  </a:solidFill>
                  <a:latin typeface="Tw Cen MT Condensed Extra Bold" pitchFamily="34" charset="0"/>
                </a:rPr>
                <a:t>FUELS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423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New Wellness Program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77334" y="1727978"/>
            <a:ext cx="4185623" cy="3304117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Geb BioFuels will be implementing </a:t>
            </a:r>
            <a:r>
              <a:rPr lang="en-US" sz="2400" dirty="0" smtClean="0"/>
              <a:t>its </a:t>
            </a:r>
            <a:r>
              <a:rPr lang="en-US" sz="2400" dirty="0"/>
              <a:t>new Wellness Program in </a:t>
            </a:r>
            <a:r>
              <a:rPr lang="en-US" sz="2400" dirty="0" smtClean="0"/>
              <a:t>January.</a:t>
            </a:r>
          </a:p>
          <a:p>
            <a:r>
              <a:rPr lang="en-US" sz="2400" dirty="0" smtClean="0"/>
              <a:t>The program will provide resources </a:t>
            </a:r>
            <a:r>
              <a:rPr lang="en-US" sz="2400" dirty="0"/>
              <a:t>and opportunities for </a:t>
            </a:r>
            <a:r>
              <a:rPr lang="en-US" sz="2400" dirty="0" smtClean="0"/>
              <a:t>employees </a:t>
            </a:r>
            <a:r>
              <a:rPr lang="en-US" sz="2400" dirty="0"/>
              <a:t>to improve </a:t>
            </a:r>
            <a:r>
              <a:rPr lang="en-US" sz="2400" dirty="0" smtClean="0"/>
              <a:t>their </a:t>
            </a:r>
            <a:r>
              <a:rPr lang="en-US" sz="2400" dirty="0"/>
              <a:t>overall health.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7" name="Picture 3" descr="C:\Users\mia\AppData\Local\Microsoft\Windows\Temporary Internet Files\Content.IE5\RBDJTRQY\MP90043878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29881"/>
            <a:ext cx="3733800" cy="25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78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Health </a:t>
            </a:r>
            <a:r>
              <a:rPr lang="en-US" dirty="0">
                <a:solidFill>
                  <a:schemeClr val="accent2"/>
                </a:solidFill>
              </a:rPr>
              <a:t>and Wellness Screenings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4191000" cy="4373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Screenings </a:t>
            </a:r>
            <a:r>
              <a:rPr lang="en-US" sz="2400" dirty="0"/>
              <a:t>for Blood </a:t>
            </a:r>
            <a:r>
              <a:rPr lang="en-US" sz="2400" dirty="0" smtClean="0"/>
              <a:t>Pressure</a:t>
            </a:r>
            <a:r>
              <a:rPr lang="en-US" sz="2400" dirty="0"/>
              <a:t>, Cancer, Heart Attack/Stroke Risk, Diabetes and more</a:t>
            </a:r>
          </a:p>
          <a:p>
            <a:r>
              <a:rPr lang="en-US" sz="2400" dirty="0"/>
              <a:t>Provided by </a:t>
            </a:r>
            <a:r>
              <a:rPr lang="en-US" sz="2400" dirty="0" smtClean="0"/>
              <a:t>University </a:t>
            </a:r>
            <a:r>
              <a:rPr lang="en-US" sz="2400" dirty="0"/>
              <a:t>Hospital Community Outreach and Health Education Programs</a:t>
            </a:r>
          </a:p>
        </p:txBody>
      </p:sp>
      <p:pic>
        <p:nvPicPr>
          <p:cNvPr id="3074" name="Picture 2" descr="C:\Users\mia\AppData\Local\Microsoft\Windows\Temporary Internet Files\Content.IE5\RBDJTRQY\MP900422344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81600" y="1447799"/>
            <a:ext cx="22098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440972"/>
            <a:ext cx="991210" cy="7607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610" y="5440971"/>
            <a:ext cx="991210" cy="7607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78" y="5615401"/>
            <a:ext cx="991210" cy="7607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676" y="5440970"/>
            <a:ext cx="991210" cy="7607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853" y="5615400"/>
            <a:ext cx="991210" cy="7607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096" y="5486399"/>
            <a:ext cx="991210" cy="76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2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Healthy Weight Seminars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00" y="1524000"/>
            <a:ext cx="4876800" cy="4724399"/>
          </a:xfrm>
        </p:spPr>
        <p:txBody>
          <a:bodyPr>
            <a:normAutofit/>
          </a:bodyPr>
          <a:lstStyle/>
          <a:p>
            <a:r>
              <a:rPr lang="en-US" sz="2400" dirty="0"/>
              <a:t>Nutrition education</a:t>
            </a:r>
          </a:p>
          <a:p>
            <a:r>
              <a:rPr lang="en-US" sz="2400" dirty="0"/>
              <a:t>Healthy food preparation</a:t>
            </a:r>
          </a:p>
          <a:p>
            <a:r>
              <a:rPr lang="en-US" sz="2400" dirty="0"/>
              <a:t>Food shopping </a:t>
            </a:r>
            <a:r>
              <a:rPr lang="en-US" sz="2400" dirty="0" smtClean="0"/>
              <a:t>tips</a:t>
            </a:r>
            <a:endParaRPr lang="en-US" sz="2400" dirty="0"/>
          </a:p>
          <a:p>
            <a:r>
              <a:rPr lang="en-US" sz="2400" dirty="0"/>
              <a:t>Responsible weight loss planning</a:t>
            </a:r>
          </a:p>
          <a:p>
            <a:r>
              <a:rPr lang="en-US" sz="2400" dirty="0"/>
              <a:t>Tips for long-term weight management</a:t>
            </a:r>
          </a:p>
        </p:txBody>
      </p:sp>
      <p:pic>
        <p:nvPicPr>
          <p:cNvPr id="4" name="Picture 6" descr="C:\Users\mia\AppData\Local\Microsoft\Windows\Temporary Internet Files\Content.IE5\F974CFK5\MP900410155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34000" y="1828800"/>
            <a:ext cx="3396802" cy="240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02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Web Tools for Tracking Your Health Goals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841500"/>
            <a:ext cx="7547780" cy="1219200"/>
          </a:xfrm>
        </p:spPr>
        <p:txBody>
          <a:bodyPr>
            <a:normAutofit/>
          </a:bodyPr>
          <a:lstStyle/>
          <a:p>
            <a:r>
              <a:rPr lang="en-US" sz="2400" dirty="0"/>
              <a:t>Learn about free online tools that can help you keep track of your goals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74" y="3276600"/>
            <a:ext cx="6059187" cy="248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5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Stress Management Tips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9193" y="1524000"/>
            <a:ext cx="3505200" cy="4550251"/>
          </a:xfrm>
        </p:spPr>
        <p:txBody>
          <a:bodyPr>
            <a:normAutofit/>
          </a:bodyPr>
          <a:lstStyle/>
          <a:p>
            <a:r>
              <a:rPr lang="en-US" sz="2400" dirty="0"/>
              <a:t>Relaxation Techniques</a:t>
            </a:r>
          </a:p>
          <a:p>
            <a:r>
              <a:rPr lang="en-US" sz="2400" dirty="0"/>
              <a:t>Positive Communication</a:t>
            </a:r>
          </a:p>
          <a:p>
            <a:r>
              <a:rPr lang="en-US" sz="2400" dirty="0"/>
              <a:t>Time Management</a:t>
            </a:r>
          </a:p>
          <a:p>
            <a:r>
              <a:rPr lang="en-US" sz="2400" dirty="0"/>
              <a:t>Establishing Priorities</a:t>
            </a:r>
          </a:p>
          <a:p>
            <a:r>
              <a:rPr lang="en-US" sz="2400" dirty="0"/>
              <a:t>Conflict Resolution</a:t>
            </a:r>
          </a:p>
          <a:p>
            <a:r>
              <a:rPr lang="en-US" sz="2400" dirty="0"/>
              <a:t>Counseling Programs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34200" y="21336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Relax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47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Fitness Center Discounts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2056" name="Picture 8" descr="C:\Users\mia\AppData\Local\Microsoft\Windows\Temporary Internet Files\Content.IE5\5HH6E9DX\MP900408967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55404" y="1392923"/>
            <a:ext cx="2362200" cy="391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9193" y="1524000"/>
            <a:ext cx="3505200" cy="455025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Flexible hours</a:t>
            </a:r>
          </a:p>
          <a:p>
            <a:r>
              <a:rPr lang="en-US" sz="2400" dirty="0" smtClean="0"/>
              <a:t>Multiple TVs</a:t>
            </a:r>
          </a:p>
          <a:p>
            <a:r>
              <a:rPr lang="en-US" sz="2400" dirty="0" smtClean="0"/>
              <a:t>Pool (Lap Swim)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40" y="5769594"/>
            <a:ext cx="866627" cy="5331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140" y="5824043"/>
            <a:ext cx="866627" cy="5331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5474949"/>
            <a:ext cx="866627" cy="5331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07" y="5769594"/>
            <a:ext cx="866627" cy="5331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510" y="5943600"/>
            <a:ext cx="866627" cy="53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2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Single Corner Rectangle 8"/>
          <p:cNvSpPr/>
          <p:nvPr/>
        </p:nvSpPr>
        <p:spPr>
          <a:xfrm flipH="1">
            <a:off x="4832684" y="2038350"/>
            <a:ext cx="3657600" cy="531903"/>
          </a:xfrm>
          <a:prstGeom prst="snip1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63500" dist="25400" dir="2700000" algn="tl" rotWithShape="0">
              <a:schemeClr val="accent6">
                <a:lumMod val="75000"/>
                <a:alpha val="3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Exercise tips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2" name="Snip Single Corner Rectangle 21"/>
          <p:cNvSpPr/>
          <p:nvPr/>
        </p:nvSpPr>
        <p:spPr>
          <a:xfrm flipH="1">
            <a:off x="4832684" y="2694525"/>
            <a:ext cx="3657600" cy="531903"/>
          </a:xfrm>
          <a:prstGeom prst="snip1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63500" dist="25400" dir="2700000" algn="tl" rotWithShape="0">
              <a:schemeClr val="accent6">
                <a:lumMod val="75000"/>
                <a:alpha val="3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Wellness articles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3" name="Snip Single Corner Rectangle 22"/>
          <p:cNvSpPr/>
          <p:nvPr/>
        </p:nvSpPr>
        <p:spPr>
          <a:xfrm flipH="1">
            <a:off x="4832684" y="3345554"/>
            <a:ext cx="3657600" cy="531903"/>
          </a:xfrm>
          <a:prstGeom prst="snip1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63500" dist="25400" dir="2700000" algn="tl" rotWithShape="0">
              <a:schemeClr val="accent6">
                <a:lumMod val="75000"/>
                <a:alpha val="3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Updates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4" name="Snip Single Corner Rectangle 23"/>
          <p:cNvSpPr/>
          <p:nvPr/>
        </p:nvSpPr>
        <p:spPr>
          <a:xfrm flipH="1">
            <a:off x="4832684" y="3998749"/>
            <a:ext cx="3657600" cy="531903"/>
          </a:xfrm>
          <a:prstGeom prst="snip1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63500" dist="25400" dir="2700000" algn="tl" rotWithShape="0">
              <a:schemeClr val="accent6">
                <a:lumMod val="75000"/>
                <a:alpha val="3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Member submissions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5" name="Snip Single Corner Rectangle 24"/>
          <p:cNvSpPr/>
          <p:nvPr/>
        </p:nvSpPr>
        <p:spPr>
          <a:xfrm flipH="1">
            <a:off x="4832684" y="4654664"/>
            <a:ext cx="3657600" cy="531903"/>
          </a:xfrm>
          <a:prstGeom prst="snip1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63500" dist="25400" dir="2700000" algn="tl" rotWithShape="0">
              <a:schemeClr val="accent6">
                <a:lumMod val="75000"/>
                <a:alpha val="3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Recipes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6" name="Snip Single Corner Rectangle 25"/>
          <p:cNvSpPr/>
          <p:nvPr/>
        </p:nvSpPr>
        <p:spPr>
          <a:xfrm flipH="1">
            <a:off x="4848225" y="5310579"/>
            <a:ext cx="3657600" cy="531903"/>
          </a:xfrm>
          <a:prstGeom prst="snip1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63500" dist="25400" dir="2700000" algn="tl" rotWithShape="0">
              <a:schemeClr val="accent6">
                <a:lumMod val="75000"/>
                <a:alpha val="3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Monthly discount offers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4990"/>
          </a:xfrm>
        </p:spPr>
        <p:txBody>
          <a:bodyPr/>
          <a:lstStyle/>
          <a:p>
            <a:r>
              <a:rPr lang="en-US" dirty="0" smtClean="0"/>
              <a:t>Monthly Wellness Newsletter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57325" y="1564644"/>
            <a:ext cx="6781800" cy="4680697"/>
          </a:xfrm>
          <a:prstGeom prst="rect">
            <a:avLst/>
          </a:prstGeom>
          <a:gradFill flip="none" rotWithShape="1">
            <a:gsLst>
              <a:gs pos="2000">
                <a:srgbClr val="E9C25E"/>
              </a:gs>
              <a:gs pos="100000">
                <a:schemeClr val="accent3">
                  <a:shade val="100000"/>
                  <a:satMod val="115000"/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25" b="93640" l="9894" r="897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400" y="813092"/>
            <a:ext cx="4602144" cy="690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6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4488">
            <a:off x="582102" y="438005"/>
            <a:ext cx="2815971" cy="42239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292" y="3429000"/>
            <a:ext cx="20828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383" y="233230"/>
            <a:ext cx="2634417" cy="42237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359" y="3429000"/>
            <a:ext cx="4700125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1479">
            <a:off x="7449849" y="838200"/>
            <a:ext cx="3657600" cy="2444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0" name="Right Arrow 19"/>
          <p:cNvSpPr/>
          <p:nvPr/>
        </p:nvSpPr>
        <p:spPr>
          <a:xfrm>
            <a:off x="3106225" y="1275393"/>
            <a:ext cx="5811018" cy="3806139"/>
          </a:xfrm>
          <a:prstGeom prst="rightArrow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RightFacing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Britannic Bold" panose="020B0903060703020204" pitchFamily="34" charset="0"/>
              </a:rPr>
              <a:t>REMEMBER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43200" y="2345098"/>
            <a:ext cx="6072838" cy="36754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ritannic Bold" panose="020B0903060703020204" pitchFamily="34" charset="0"/>
              </a:rPr>
              <a:t>Stay Active!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35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160</Words>
  <Application>Microsoft Office PowerPoint</Application>
  <PresentationFormat>Widescreen</PresentationFormat>
  <Paragraphs>47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Aharoni</vt:lpstr>
      <vt:lpstr>Arial</vt:lpstr>
      <vt:lpstr>Britannic Bold</vt:lpstr>
      <vt:lpstr>Calibri</vt:lpstr>
      <vt:lpstr>MV Boli</vt:lpstr>
      <vt:lpstr>Trebuchet MS</vt:lpstr>
      <vt:lpstr>Tw Cen MT</vt:lpstr>
      <vt:lpstr>Tw Cen MT Condensed Extra Bold</vt:lpstr>
      <vt:lpstr>Wingdings 3</vt:lpstr>
      <vt:lpstr>Facet</vt:lpstr>
      <vt:lpstr>PowerPoint Presentation</vt:lpstr>
      <vt:lpstr>New Wellness Program</vt:lpstr>
      <vt:lpstr>Health and Wellness Screenings </vt:lpstr>
      <vt:lpstr>Healthy Weight Seminars</vt:lpstr>
      <vt:lpstr>Web Tools for Tracking Your Health Goals</vt:lpstr>
      <vt:lpstr>Stress Management Tips</vt:lpstr>
      <vt:lpstr>Fitness Center Discounts</vt:lpstr>
      <vt:lpstr>Monthly Wellness Newsletter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2013-07-23T19:52:53Z</dcterms:created>
  <dcterms:modified xsi:type="dcterms:W3CDTF">2013-10-01T13:48:59Z</dcterms:modified>
</cp:coreProperties>
</file>