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5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4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090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95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213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9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19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8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3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1083083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4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64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</p:spPr>
        <p:txBody>
          <a:bodyPr/>
          <a:lstStyle/>
          <a:p>
            <a:fld id="{4B24A125-A6CB-45E8-A1C5-29D5CAF4F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4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D84FD-E51A-4ADF-A5BB-A4F02230A1D1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36" name="Picture 35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69" y="195237"/>
            <a:ext cx="188382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4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About Our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06597" y="1601433"/>
            <a:ext cx="4897588" cy="3106771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Mission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To create unique, high quality pastas, made by hand without additives or preservatives, for restaurants and individuals who choose to serve delicious, all-natural, one-of-a-kind pastas.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Team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005" y="706025"/>
            <a:ext cx="3023616" cy="48950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Owner </a:t>
            </a:r>
            <a:r>
              <a:rPr lang="en-US" b="1" dirty="0" err="1"/>
              <a:t>Shel</a:t>
            </a:r>
            <a:r>
              <a:rPr lang="en-US" b="1" dirty="0"/>
              <a:t> Rheingold</a:t>
            </a:r>
            <a:r>
              <a:rPr lang="en-US" dirty="0"/>
              <a:t> (with Manager </a:t>
            </a:r>
            <a:r>
              <a:rPr lang="en-US" b="1" dirty="0"/>
              <a:t>Stefan Linn</a:t>
            </a:r>
            <a:r>
              <a:rPr lang="en-US" dirty="0"/>
              <a:t>) leads a talented team of two with over 30 years of experience making pasta by hand, crafting unique flavors that tantalize the palate, and pushing the boundaries of traditional artisan pasta-making.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Compare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Them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Traditional pasta flavors</a:t>
            </a:r>
          </a:p>
          <a:p>
            <a:r>
              <a:rPr lang="en-US" sz="2000" dirty="0" smtClean="0"/>
              <a:t>Conventional use of all-natural dyes; limited color palette</a:t>
            </a:r>
          </a:p>
          <a:p>
            <a:r>
              <a:rPr lang="en-US" sz="2000" dirty="0" smtClean="0"/>
              <a:t>Repetitive die cut process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Us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Unique favors built on tradition</a:t>
            </a:r>
          </a:p>
          <a:p>
            <a:r>
              <a:rPr lang="en-US" sz="2000" dirty="0" smtClean="0"/>
              <a:t>Innovative use of all-natural dyes; wider color palette</a:t>
            </a:r>
          </a:p>
          <a:p>
            <a:r>
              <a:rPr lang="en-US" sz="2000" dirty="0" smtClean="0"/>
              <a:t>Minimal dye cut process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541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389" y="706025"/>
            <a:ext cx="2974848" cy="48950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Zesty Black Bean Fettuccini</a:t>
            </a:r>
          </a:p>
          <a:p>
            <a:r>
              <a:rPr lang="en-US" dirty="0"/>
              <a:t>Sundried Tomato Fettuccini</a:t>
            </a:r>
          </a:p>
          <a:p>
            <a:r>
              <a:rPr lang="en-US" dirty="0"/>
              <a:t>Thai Basil Fettuccini</a:t>
            </a:r>
          </a:p>
          <a:p>
            <a:r>
              <a:rPr lang="en-US" dirty="0"/>
              <a:t>Roasted Red Pepper Penne</a:t>
            </a:r>
          </a:p>
          <a:p>
            <a:r>
              <a:rPr lang="en-US" b="1" dirty="0"/>
              <a:t>Stefan’s Striped Bowties</a:t>
            </a:r>
          </a:p>
          <a:p>
            <a:r>
              <a:rPr lang="en-US" dirty="0"/>
              <a:t>Massaman Curry Penne</a:t>
            </a:r>
          </a:p>
          <a:p>
            <a:r>
              <a:rPr lang="en-US" dirty="0"/>
              <a:t>Wild Mushroom Penne</a:t>
            </a:r>
          </a:p>
          <a:p>
            <a:r>
              <a:rPr lang="en-US" dirty="0"/>
              <a:t>Shel’s Spanakopita Bowties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3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Shop, or Visit Our Kitchen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122795"/>
            <a:ext cx="8915399" cy="860400"/>
          </a:xfrm>
        </p:spPr>
        <p:txBody>
          <a:bodyPr/>
          <a:lstStyle/>
          <a:p>
            <a:pPr algn="ctr"/>
            <a:r>
              <a:rPr lang="en-US" b="1" dirty="0" smtClean="0"/>
              <a:t>1009 Craftsman Drive</a:t>
            </a:r>
          </a:p>
          <a:p>
            <a:pPr algn="ctr"/>
            <a:r>
              <a:rPr lang="en-US" b="1" dirty="0" smtClean="0"/>
              <a:t>Portland, Maine</a:t>
            </a:r>
            <a:endParaRPr lang="en-US" b="1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708328" y="5148240"/>
            <a:ext cx="8915399" cy="86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Hours									Contact</a:t>
            </a:r>
          </a:p>
          <a:p>
            <a:r>
              <a:rPr lang="en-US" sz="1800" dirty="0" smtClean="0"/>
              <a:t>9:00-5:00 Tues-Sun						202-555-1145</a:t>
            </a:r>
          </a:p>
          <a:p>
            <a:r>
              <a:rPr lang="en-US" sz="1800" dirty="0" smtClean="0"/>
              <a:t>Closed Mon 							shel@bellopasta.com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3556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160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About Our Business</vt:lpstr>
      <vt:lpstr>Our Mission</vt:lpstr>
      <vt:lpstr>Our Team</vt:lpstr>
      <vt:lpstr>Let’s Compare</vt:lpstr>
      <vt:lpstr>The Goods</vt:lpstr>
      <vt:lpstr>Shop, or Visit Our Kitchen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2013-08-05T16:47:31Z</dcterms:created>
  <dcterms:modified xsi:type="dcterms:W3CDTF">2013-10-01T14:00:35Z</dcterms:modified>
</cp:coreProperties>
</file>