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3" r:id="rId1"/>
  </p:sldMasterIdLst>
  <p:notesMasterIdLst>
    <p:notesMasterId r:id="rId15"/>
  </p:notesMasterIdLst>
  <p:sldIdLst>
    <p:sldId id="256" r:id="rId2"/>
    <p:sldId id="271" r:id="rId3"/>
    <p:sldId id="261" r:id="rId4"/>
    <p:sldId id="258" r:id="rId5"/>
    <p:sldId id="259" r:id="rId6"/>
    <p:sldId id="260" r:id="rId7"/>
    <p:sldId id="274" r:id="rId8"/>
    <p:sldId id="263" r:id="rId9"/>
    <p:sldId id="264" r:id="rId10"/>
    <p:sldId id="265" r:id="rId11"/>
    <p:sldId id="266" r:id="rId12"/>
    <p:sldId id="27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37" autoAdjust="0"/>
  </p:normalViewPr>
  <p:slideViewPr>
    <p:cSldViewPr snapToGrid="0">
      <p:cViewPr varScale="1">
        <p:scale>
          <a:sx n="67" d="100"/>
          <a:sy n="67" d="100"/>
        </p:scale>
        <p:origin x="74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B388-C173-4913-80EF-8D794444C93E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624F-DA23-468C-82F6-FC036A0F8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6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730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1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5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821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4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Shelbyfield Animal Rescue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Adoptable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Donatello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Male	4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Red-Eared Slider	1 yr. old</a:t>
            </a:r>
          </a:p>
          <a:p>
            <a:pPr marL="0" indent="0">
              <a:buNone/>
            </a:pPr>
            <a:r>
              <a:rPr lang="en-US" b="1" dirty="0" smtClean="0"/>
              <a:t>Likes: </a:t>
            </a:r>
            <a:r>
              <a:rPr lang="en-US" dirty="0" smtClean="0"/>
              <a:t>Pizza</a:t>
            </a:r>
          </a:p>
          <a:p>
            <a:pPr marL="0" indent="0">
              <a:buNone/>
            </a:pPr>
            <a:r>
              <a:rPr lang="en-US" b="1" dirty="0" smtClean="0"/>
              <a:t>Dislikes: </a:t>
            </a:r>
            <a:r>
              <a:rPr lang="en-US" dirty="0" smtClean="0"/>
              <a:t>Foot soldiers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5820"/>
            <a:ext cx="4754562" cy="3563084"/>
          </a:xfrm>
        </p:spPr>
      </p:pic>
    </p:spTree>
    <p:extLst>
      <p:ext uri="{BB962C8B-B14F-4D97-AF65-F5344CB8AC3E}">
        <p14:creationId xmlns:p14="http://schemas.microsoft.com/office/powerpoint/2010/main" val="389451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Warm and Fuzzy Inside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Benefits of Pet Ownership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258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Pet </a:t>
            </a:r>
            <a:r>
              <a:rPr lang="en-US" dirty="0" smtClean="0"/>
              <a:t>Ownership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Stress relief</a:t>
            </a:r>
          </a:p>
          <a:p>
            <a:pPr algn="ctr"/>
            <a:r>
              <a:rPr lang="en-US" sz="3500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Lower blood pressure</a:t>
            </a:r>
          </a:p>
          <a:p>
            <a:pPr algn="ctr"/>
            <a:r>
              <a:rPr lang="en-US" sz="3500" i="1" dirty="0">
                <a:solidFill>
                  <a:schemeClr val="accent3"/>
                </a:solidFill>
                <a:latin typeface="Cambria" panose="02040503050406030204" pitchFamily="18" charset="0"/>
              </a:rPr>
              <a:t>Exercise</a:t>
            </a:r>
          </a:p>
          <a:p>
            <a:pPr algn="ctr"/>
            <a:r>
              <a:rPr lang="en-US" sz="3500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Companionship</a:t>
            </a:r>
            <a:endParaRPr lang="en-US" sz="3500" i="1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500" i="1" dirty="0">
                <a:solidFill>
                  <a:schemeClr val="accent3"/>
                </a:solidFill>
                <a:latin typeface="Cambria" panose="02040503050406030204" pitchFamily="18" charset="0"/>
              </a:rPr>
              <a:t>Social opportunities</a:t>
            </a:r>
          </a:p>
          <a:p>
            <a:pPr algn="ctr"/>
            <a:endParaRPr lang="en-US" sz="3500" i="1" dirty="0" smtClean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2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Contact Us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noFill/>
          <a:effectLst/>
        </p:spPr>
        <p:txBody>
          <a:bodyPr wrap="square" lIns="45720" tIns="45720" rIns="4572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Shelbyfield Animal Rescue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info@shelbyfieldrescue.com</a:t>
            </a:r>
          </a:p>
          <a:p>
            <a:pPr marL="0" indent="0">
              <a:buNone/>
            </a:pPr>
            <a:r>
              <a:rPr lang="en-US" dirty="0" smtClean="0"/>
              <a:t>321-555-3746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Shelter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Hours</a:t>
            </a:r>
          </a:p>
          <a:p>
            <a:pPr marL="0" indent="0">
              <a:buNone/>
            </a:pPr>
            <a:r>
              <a:rPr lang="en-US" dirty="0" smtClean="0"/>
              <a:t>Monday – Saturday</a:t>
            </a:r>
          </a:p>
          <a:p>
            <a:pPr marL="0" indent="0">
              <a:buNone/>
            </a:pPr>
            <a:r>
              <a:rPr lang="en-US" dirty="0" smtClean="0"/>
              <a:t>10:00 AM – 6:00 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06915" y="1073414"/>
            <a:ext cx="623728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82880" tIns="91440" rIns="182880" bIns="91440" rtlCol="0" anchor="t">
            <a:spAutoFit/>
          </a:bodyPr>
          <a:lstStyle/>
          <a:p>
            <a:pPr algn="ctr"/>
            <a:r>
              <a:rPr lang="en-US" sz="2200" dirty="0" smtClean="0"/>
              <a:t>Visit shelbyfieldrescue.com for more adoptable pets!</a:t>
            </a:r>
            <a:endParaRPr lang="en-US" sz="2200" u="sng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42" b="1088"/>
          <a:stretch/>
        </p:blipFill>
        <p:spPr>
          <a:xfrm>
            <a:off x="6696635" y="2286635"/>
            <a:ext cx="4047565" cy="3535941"/>
          </a:xfrm>
        </p:spPr>
      </p:pic>
    </p:spTree>
    <p:extLst>
      <p:ext uri="{BB962C8B-B14F-4D97-AF65-F5344CB8AC3E}">
        <p14:creationId xmlns:p14="http://schemas.microsoft.com/office/powerpoint/2010/main" val="9706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040496" cy="2011680"/>
          </a:xfrm>
        </p:spPr>
        <p:txBody>
          <a:bodyPr/>
          <a:lstStyle/>
          <a:p>
            <a:r>
              <a:rPr lang="en-US" dirty="0" smtClean="0"/>
              <a:t>…to rescue, rehabilitate, and re-home stray or unwanted pets. Shelbyfield Animal Rescue dedicated to helping animals in need, and helping you find the perfect pet for your home.</a:t>
            </a:r>
            <a:endParaRPr lang="en-US" dirty="0"/>
          </a:p>
        </p:txBody>
      </p:sp>
      <p:pic>
        <p:nvPicPr>
          <p:cNvPr id="12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12" y="911173"/>
            <a:ext cx="3348088" cy="50356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124" y="4498848"/>
            <a:ext cx="50404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82880" tIns="91440" rIns="182880" bIns="91440" rtlCol="0" anchor="t">
            <a:spAutoFit/>
          </a:bodyPr>
          <a:lstStyle/>
          <a:p>
            <a:pPr algn="ctr"/>
            <a:r>
              <a:rPr lang="en-US" sz="2200" dirty="0" smtClean="0"/>
              <a:t>Visit shelbyfieldrescue.com for more info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16171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Man’s Best Friend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Adoptable Dogs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17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>
                <a:solidFill>
                  <a:schemeClr val="accent2"/>
                </a:solidFill>
              </a:rPr>
              <a:t>Female	</a:t>
            </a:r>
            <a:r>
              <a:rPr lang="en-US" dirty="0" smtClean="0">
                <a:solidFill>
                  <a:schemeClr val="accent2"/>
                </a:solidFill>
              </a:rPr>
              <a:t>30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Whippet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5 yrs.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/>
              <a:t>Long walks on the beach</a:t>
            </a:r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Drama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2519"/>
            <a:ext cx="4754562" cy="3569686"/>
          </a:xfrm>
        </p:spPr>
      </p:pic>
    </p:spTree>
    <p:extLst>
      <p:ext uri="{BB962C8B-B14F-4D97-AF65-F5344CB8AC3E}">
        <p14:creationId xmlns:p14="http://schemas.microsoft.com/office/powerpoint/2010/main" val="83320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Male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18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Border Collie Mix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3 mos.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 smtClean="0"/>
              <a:t>Cookies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Fruits and vegetables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704793"/>
            <a:ext cx="4754562" cy="3185139"/>
          </a:xfrm>
        </p:spPr>
      </p:pic>
    </p:spTree>
    <p:extLst>
      <p:ext uri="{BB962C8B-B14F-4D97-AF65-F5344CB8AC3E}">
        <p14:creationId xmlns:p14="http://schemas.microsoft.com/office/powerpoint/2010/main" val="393050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Male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72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Golden Retriever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3 yrs.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 smtClean="0"/>
              <a:t>Filthy tennis balls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Clean tennis balls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5040"/>
            <a:ext cx="4754562" cy="3564644"/>
          </a:xfrm>
        </p:spPr>
      </p:pic>
    </p:spTree>
    <p:extLst>
      <p:ext uri="{BB962C8B-B14F-4D97-AF65-F5344CB8AC3E}">
        <p14:creationId xmlns:p14="http://schemas.microsoft.com/office/powerpoint/2010/main" val="306603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mtClean="0"/>
              <a:t>All Creatures Great and Small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Cats and Other</a:t>
            </a:r>
            <a:br>
              <a:rPr lang="en-US" sz="2000" smtClean="0"/>
            </a:br>
            <a:r>
              <a:rPr lang="en-US" sz="2000" smtClean="0"/>
              <a:t>Adoptable Pets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81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 &amp; Bagheera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Male &amp; Female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7 &amp; 5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Shorthair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6 mos.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 smtClean="0"/>
              <a:t>Clay pots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Pans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89638" y="2292640"/>
            <a:ext cx="4754562" cy="4009444"/>
          </a:xfrm>
        </p:spPr>
      </p:pic>
    </p:spTree>
    <p:extLst>
      <p:ext uri="{BB962C8B-B14F-4D97-AF65-F5344CB8AC3E}">
        <p14:creationId xmlns:p14="http://schemas.microsoft.com/office/powerpoint/2010/main" val="111480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Female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10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French Lop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2 yrs. old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 smtClean="0"/>
              <a:t>Running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Losing to the tortoise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713348"/>
            <a:ext cx="4754562" cy="3168029"/>
          </a:xfrm>
        </p:spPr>
      </p:pic>
    </p:spTree>
    <p:extLst>
      <p:ext uri="{BB962C8B-B14F-4D97-AF65-F5344CB8AC3E}">
        <p14:creationId xmlns:p14="http://schemas.microsoft.com/office/powerpoint/2010/main" val="635228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122</Words>
  <Application>Microsoft Office PowerPoint</Application>
  <PresentationFormat>Widescreen</PresentationFormat>
  <Paragraphs>59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Cambria</vt:lpstr>
      <vt:lpstr>Tw Cen MT</vt:lpstr>
      <vt:lpstr>Tw Cen MT Condensed</vt:lpstr>
      <vt:lpstr>Wingdings 3</vt:lpstr>
      <vt:lpstr>Integral</vt:lpstr>
      <vt:lpstr>Shelbyfield Animal Rescue</vt:lpstr>
      <vt:lpstr>Mission</vt:lpstr>
      <vt:lpstr>Man’s Best Friend</vt:lpstr>
      <vt:lpstr>Franny</vt:lpstr>
      <vt:lpstr>Zooey</vt:lpstr>
      <vt:lpstr>Salinger</vt:lpstr>
      <vt:lpstr>All Creatures Great and Small</vt:lpstr>
      <vt:lpstr>Khan &amp; Bagheera</vt:lpstr>
      <vt:lpstr>Beatrix</vt:lpstr>
      <vt:lpstr>Donatello</vt:lpstr>
      <vt:lpstr>All Warm and Fuzzy Inside</vt:lpstr>
      <vt:lpstr>Benefits of Pet Ownership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2013-10-01T14:40:44Z</dcterms:created>
  <dcterms:modified xsi:type="dcterms:W3CDTF">2013-10-01T15:02:03Z</dcterms:modified>
</cp:coreProperties>
</file>